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62" r:id="rId3"/>
    <p:sldId id="258" r:id="rId4"/>
    <p:sldId id="259" r:id="rId5"/>
    <p:sldId id="266" r:id="rId6"/>
    <p:sldId id="270" r:id="rId7"/>
    <p:sldId id="260" r:id="rId8"/>
    <p:sldId id="261" r:id="rId9"/>
    <p:sldId id="269" r:id="rId10"/>
    <p:sldId id="268" r:id="rId11"/>
    <p:sldId id="263" r:id="rId12"/>
    <p:sldId id="264" r:id="rId13"/>
    <p:sldId id="265" r:id="rId14"/>
    <p:sldId id="267" r:id="rId1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1" Type="http://schemas.openxmlformats.org/officeDocument/2006/relationships/hyperlink" Target="http://localhost/joomla/administrator"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localhost/joomla/administrato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08930-E0A1-4549-89C6-4100787CC2C0}" type="doc">
      <dgm:prSet loTypeId="urn:microsoft.com/office/officeart/2005/8/layout/process4" loCatId="process" qsTypeId="urn:microsoft.com/office/officeart/2005/8/quickstyle/3d5" qsCatId="3D" csTypeId="urn:microsoft.com/office/officeart/2005/8/colors/accent1_2" csCatId="accent1" phldr="1"/>
      <dgm:spPr/>
      <dgm:t>
        <a:bodyPr/>
        <a:lstStyle/>
        <a:p>
          <a:endParaRPr lang="es-CO"/>
        </a:p>
      </dgm:t>
    </dgm:pt>
    <dgm:pt modelId="{F323F84A-8EB5-4860-B902-93C21F93C47B}">
      <dgm:prSet phldrT="[Texto]">
        <dgm:style>
          <a:lnRef idx="2">
            <a:schemeClr val="accent2"/>
          </a:lnRef>
          <a:fillRef idx="1">
            <a:schemeClr val="lt1"/>
          </a:fillRef>
          <a:effectRef idx="0">
            <a:schemeClr val="accent2"/>
          </a:effectRef>
          <a:fontRef idx="minor">
            <a:schemeClr val="dk1"/>
          </a:fontRef>
        </dgm:style>
      </dgm:prSet>
      <dgm:spPr/>
      <dgm:t>
        <a:bodyPr/>
        <a:lstStyle/>
        <a:p>
          <a:r>
            <a:rPr lang="es-CO" b="1" cap="none" spc="0" dirty="0" smtClean="0">
              <a:ln w="18000">
                <a:prstDash val="solid"/>
                <a:miter lim="800000"/>
              </a:ln>
              <a:effectLst>
                <a:outerShdw blurRad="25500" dist="23000" dir="7020000" algn="tl">
                  <a:srgbClr val="000000">
                    <a:alpha val="50000"/>
                  </a:srgbClr>
                </a:outerShdw>
              </a:effectLst>
            </a:rPr>
            <a:t>INCORPORACIÓN </a:t>
          </a:r>
          <a:endParaRPr lang="es-CO" b="1" cap="none" spc="0" dirty="0">
            <a:ln w="18000">
              <a:prstDash val="solid"/>
              <a:miter lim="800000"/>
            </a:ln>
            <a:effectLst>
              <a:outerShdw blurRad="25500" dist="23000" dir="7020000" algn="tl">
                <a:srgbClr val="000000">
                  <a:alpha val="50000"/>
                </a:srgbClr>
              </a:outerShdw>
            </a:effectLst>
          </a:endParaRPr>
        </a:p>
      </dgm:t>
    </dgm:pt>
    <dgm:pt modelId="{822E266C-F890-4AA8-9F1C-D5E0B10EB464}" type="parTrans" cxnId="{EF9FE7E0-0FD3-4073-A5B3-431D1740CBB0}">
      <dgm:prSet/>
      <dgm:spPr/>
      <dgm:t>
        <a:bodyPr/>
        <a:lstStyle/>
        <a:p>
          <a:endParaRPr lang="es-CO"/>
        </a:p>
      </dgm:t>
    </dgm:pt>
    <dgm:pt modelId="{D03A780F-A51A-4722-951A-AE1ECBE7A340}" type="sibTrans" cxnId="{EF9FE7E0-0FD3-4073-A5B3-431D1740CBB0}">
      <dgm:prSet/>
      <dgm:spPr/>
      <dgm:t>
        <a:bodyPr/>
        <a:lstStyle/>
        <a:p>
          <a:endParaRPr lang="es-CO"/>
        </a:p>
      </dgm:t>
    </dgm:pt>
    <dgm:pt modelId="{F257CD47-26E2-4FDA-8AF2-ABFB3BAFB1E0}">
      <dgm:prSet phldrT="[Texto]" custT="1"/>
      <dgm:spPr/>
      <dgm:t>
        <a:bodyPr/>
        <a:lstStyle/>
        <a:p>
          <a:r>
            <a:rPr lang="es-CO" sz="1400" dirty="0" smtClean="0"/>
            <a:t>Las Tic aislado de los procesos curriculares</a:t>
          </a:r>
          <a:endParaRPr lang="es-CO" sz="1400" dirty="0"/>
        </a:p>
      </dgm:t>
    </dgm:pt>
    <dgm:pt modelId="{B5152780-BCFA-4D71-A754-BDA5D6366CFB}" type="parTrans" cxnId="{C90D3661-0D31-4104-B6E9-4D7FCA44A3A2}">
      <dgm:prSet/>
      <dgm:spPr/>
      <dgm:t>
        <a:bodyPr/>
        <a:lstStyle/>
        <a:p>
          <a:endParaRPr lang="es-CO"/>
        </a:p>
      </dgm:t>
    </dgm:pt>
    <dgm:pt modelId="{D3F70105-8CA9-4D4C-84D8-48F43976904D}" type="sibTrans" cxnId="{C90D3661-0D31-4104-B6E9-4D7FCA44A3A2}">
      <dgm:prSet/>
      <dgm:spPr/>
      <dgm:t>
        <a:bodyPr/>
        <a:lstStyle/>
        <a:p>
          <a:endParaRPr lang="es-CO"/>
        </a:p>
      </dgm:t>
    </dgm:pt>
    <dgm:pt modelId="{A2C7B55D-B5A9-4796-940E-40F1FC5CDC8B}">
      <dgm:prSet phldrT="[Texto]">
        <dgm:style>
          <a:lnRef idx="2">
            <a:schemeClr val="accent6"/>
          </a:lnRef>
          <a:fillRef idx="1">
            <a:schemeClr val="lt1"/>
          </a:fillRef>
          <a:effectRef idx="0">
            <a:schemeClr val="accent6"/>
          </a:effectRef>
          <a:fontRef idx="minor">
            <a:schemeClr val="dk1"/>
          </a:fontRef>
        </dgm:style>
      </dgm:prSet>
      <dgm:spPr/>
      <dgm:t>
        <a:bodyPr/>
        <a:lstStyle/>
        <a:p>
          <a:r>
            <a:rPr lang="es-CO" b="1" cap="none" spc="0" dirty="0" smtClean="0">
              <a:ln w="18000">
                <a:prstDash val="solid"/>
                <a:miter lim="800000"/>
              </a:ln>
              <a:effectLst>
                <a:outerShdw blurRad="25500" dist="23000" dir="7020000" algn="tl">
                  <a:srgbClr val="000000">
                    <a:alpha val="50000"/>
                  </a:srgbClr>
                </a:outerShdw>
              </a:effectLst>
            </a:rPr>
            <a:t>INTEGRACIÓN</a:t>
          </a:r>
          <a:r>
            <a:rPr lang="es-CO" dirty="0" smtClean="0"/>
            <a:t> </a:t>
          </a:r>
          <a:endParaRPr lang="es-CO" dirty="0"/>
        </a:p>
      </dgm:t>
    </dgm:pt>
    <dgm:pt modelId="{B4B4094B-90F9-40B7-8E07-2AC414FA59D5}" type="parTrans" cxnId="{A924BC63-6870-433F-B6CB-7389357D228E}">
      <dgm:prSet/>
      <dgm:spPr/>
      <dgm:t>
        <a:bodyPr/>
        <a:lstStyle/>
        <a:p>
          <a:endParaRPr lang="es-CO"/>
        </a:p>
      </dgm:t>
    </dgm:pt>
    <dgm:pt modelId="{9E5AF00E-7E3E-4FEF-BF82-3AA7A4CCE096}" type="sibTrans" cxnId="{A924BC63-6870-433F-B6CB-7389357D228E}">
      <dgm:prSet/>
      <dgm:spPr/>
      <dgm:t>
        <a:bodyPr/>
        <a:lstStyle/>
        <a:p>
          <a:endParaRPr lang="es-CO"/>
        </a:p>
      </dgm:t>
    </dgm:pt>
    <dgm:pt modelId="{D037C36C-EBCC-4E09-9C51-E9F11D8A3350}">
      <dgm:prSet phldrT="[Texto]" custT="1"/>
      <dgm:spPr/>
      <dgm:t>
        <a:bodyPr/>
        <a:lstStyle/>
        <a:p>
          <a:r>
            <a:rPr lang="es-CO" sz="1400" dirty="0" smtClean="0"/>
            <a:t>Las Tic empotradas en el currículo </a:t>
          </a:r>
          <a:endParaRPr lang="es-CO" sz="1400" dirty="0"/>
        </a:p>
      </dgm:t>
    </dgm:pt>
    <dgm:pt modelId="{25493FBE-8FCA-47FA-B7E5-629706AE582C}" type="parTrans" cxnId="{5412FC53-7752-437F-B95D-92764EEBA994}">
      <dgm:prSet/>
      <dgm:spPr/>
      <dgm:t>
        <a:bodyPr/>
        <a:lstStyle/>
        <a:p>
          <a:endParaRPr lang="es-CO"/>
        </a:p>
      </dgm:t>
    </dgm:pt>
    <dgm:pt modelId="{7060C241-CFA8-44C6-AEAF-79AC9BD8CBE9}" type="sibTrans" cxnId="{5412FC53-7752-437F-B95D-92764EEBA994}">
      <dgm:prSet/>
      <dgm:spPr/>
      <dgm:t>
        <a:bodyPr/>
        <a:lstStyle/>
        <a:p>
          <a:endParaRPr lang="es-CO"/>
        </a:p>
      </dgm:t>
    </dgm:pt>
    <dgm:pt modelId="{64BC71D5-941A-4C1A-9D72-E43A94666FB5}">
      <dgm:prSet phldrT="[Texto]" custT="1"/>
      <dgm:spPr/>
      <dgm:t>
        <a:bodyPr/>
        <a:lstStyle/>
        <a:p>
          <a:r>
            <a:rPr lang="es-CO" sz="1400" dirty="0" smtClean="0"/>
            <a:t>Uso efectivo de las Tic</a:t>
          </a:r>
          <a:endParaRPr lang="es-CO" sz="1400" dirty="0"/>
        </a:p>
      </dgm:t>
    </dgm:pt>
    <dgm:pt modelId="{789D02C6-CD76-4FA9-887B-E0A2E917C9AE}" type="parTrans" cxnId="{B8A5782F-BF81-4707-872C-546EF5CEEA81}">
      <dgm:prSet/>
      <dgm:spPr/>
      <dgm:t>
        <a:bodyPr/>
        <a:lstStyle/>
        <a:p>
          <a:endParaRPr lang="es-CO"/>
        </a:p>
      </dgm:t>
    </dgm:pt>
    <dgm:pt modelId="{F47A4059-04C1-41E7-AEEB-DB7A3CA1093D}" type="sibTrans" cxnId="{B8A5782F-BF81-4707-872C-546EF5CEEA81}">
      <dgm:prSet/>
      <dgm:spPr/>
      <dgm:t>
        <a:bodyPr/>
        <a:lstStyle/>
        <a:p>
          <a:endParaRPr lang="es-CO"/>
        </a:p>
      </dgm:t>
    </dgm:pt>
    <dgm:pt modelId="{147E9526-CCEA-44F9-94C3-53DBC1441125}">
      <dgm:prSet phldrT="[Texto]" custT="1"/>
      <dgm:spPr/>
      <dgm:t>
        <a:bodyPr/>
        <a:lstStyle/>
        <a:p>
          <a:r>
            <a:rPr lang="es-CO" sz="1400" dirty="0" smtClean="0"/>
            <a:t>Relación entre inversión y calidad de los procesos educativos </a:t>
          </a:r>
          <a:endParaRPr lang="es-CO" sz="1400" dirty="0"/>
        </a:p>
      </dgm:t>
    </dgm:pt>
    <dgm:pt modelId="{8DF67D81-E54E-49DD-8DA7-875B877D5F60}" type="parTrans" cxnId="{FD5D6B96-662E-4A1E-A1C9-643F6D23263A}">
      <dgm:prSet/>
      <dgm:spPr/>
      <dgm:t>
        <a:bodyPr/>
        <a:lstStyle/>
        <a:p>
          <a:endParaRPr lang="es-CO"/>
        </a:p>
      </dgm:t>
    </dgm:pt>
    <dgm:pt modelId="{ECBA7FBA-397E-44E3-8FB8-A28CD792D5AC}" type="sibTrans" cxnId="{FD5D6B96-662E-4A1E-A1C9-643F6D23263A}">
      <dgm:prSet/>
      <dgm:spPr/>
      <dgm:t>
        <a:bodyPr/>
        <a:lstStyle/>
        <a:p>
          <a:endParaRPr lang="es-CO"/>
        </a:p>
      </dgm:t>
    </dgm:pt>
    <dgm:pt modelId="{9ABC3A69-692D-4920-9D45-3FB4AEDF773E}">
      <dgm:prSet phldrT="[Texto]">
        <dgm:style>
          <a:lnRef idx="2">
            <a:schemeClr val="accent3"/>
          </a:lnRef>
          <a:fillRef idx="1">
            <a:schemeClr val="lt1"/>
          </a:fillRef>
          <a:effectRef idx="0">
            <a:schemeClr val="accent3"/>
          </a:effectRef>
          <a:fontRef idx="minor">
            <a:schemeClr val="dk1"/>
          </a:fontRef>
        </dgm:style>
      </dgm:prSet>
      <dgm:spPr/>
      <dgm:t>
        <a:bodyPr/>
        <a:lstStyle/>
        <a:p>
          <a:r>
            <a:rPr lang="es-CO" b="1" cap="none" spc="0" dirty="0" smtClean="0">
              <a:ln w="18000">
                <a:prstDash val="solid"/>
                <a:miter lim="800000"/>
              </a:ln>
              <a:effectLst>
                <a:outerShdw blurRad="25500" dist="23000" dir="7020000" algn="tl">
                  <a:srgbClr val="000000">
                    <a:alpha val="50000"/>
                  </a:srgbClr>
                </a:outerShdw>
              </a:effectLst>
            </a:rPr>
            <a:t>APROPIACIÓN</a:t>
          </a:r>
          <a:r>
            <a:rPr lang="es-CO" dirty="0" smtClean="0"/>
            <a:t> </a:t>
          </a:r>
          <a:endParaRPr lang="es-CO" dirty="0"/>
        </a:p>
      </dgm:t>
    </dgm:pt>
    <dgm:pt modelId="{F4253DD4-E2BF-4F65-B6F5-F073B0AF9223}" type="parTrans" cxnId="{8F6481DC-9D0A-4646-B093-1B62DCA8DD70}">
      <dgm:prSet/>
      <dgm:spPr/>
      <dgm:t>
        <a:bodyPr/>
        <a:lstStyle/>
        <a:p>
          <a:endParaRPr lang="es-CO"/>
        </a:p>
      </dgm:t>
    </dgm:pt>
    <dgm:pt modelId="{B77F6CE9-1611-4DB5-BB64-0EE06BC1DEE0}" type="sibTrans" cxnId="{8F6481DC-9D0A-4646-B093-1B62DCA8DD70}">
      <dgm:prSet/>
      <dgm:spPr/>
      <dgm:t>
        <a:bodyPr/>
        <a:lstStyle/>
        <a:p>
          <a:endParaRPr lang="es-CO"/>
        </a:p>
      </dgm:t>
    </dgm:pt>
    <dgm:pt modelId="{AADA9386-C852-4588-80AA-5A629C8D6458}">
      <dgm:prSet phldrT="[Texto]" custT="1"/>
      <dgm:spPr/>
      <dgm:t>
        <a:bodyPr/>
        <a:lstStyle/>
        <a:p>
          <a:r>
            <a:rPr lang="es-CO" sz="1400" dirty="0" smtClean="0"/>
            <a:t>Aplicación pedagógica </a:t>
          </a:r>
          <a:endParaRPr lang="es-CO" sz="1400" dirty="0"/>
        </a:p>
      </dgm:t>
    </dgm:pt>
    <dgm:pt modelId="{25008CAF-661E-453F-AFB3-3AAFDC38038F}" type="parTrans" cxnId="{0C489A4F-0878-46B9-8D49-BF7553A94E09}">
      <dgm:prSet/>
      <dgm:spPr/>
      <dgm:t>
        <a:bodyPr/>
        <a:lstStyle/>
        <a:p>
          <a:endParaRPr lang="es-CO"/>
        </a:p>
      </dgm:t>
    </dgm:pt>
    <dgm:pt modelId="{367E093F-A48A-4498-B199-B488B18A6B0D}" type="sibTrans" cxnId="{0C489A4F-0878-46B9-8D49-BF7553A94E09}">
      <dgm:prSet/>
      <dgm:spPr/>
      <dgm:t>
        <a:bodyPr/>
        <a:lstStyle/>
        <a:p>
          <a:endParaRPr lang="es-CO"/>
        </a:p>
      </dgm:t>
    </dgm:pt>
    <dgm:pt modelId="{A1B43FB3-6924-4382-AB32-E2A15A6A4A94}">
      <dgm:prSet phldrT="[Texto]" custT="1"/>
      <dgm:spPr/>
      <dgm:t>
        <a:bodyPr/>
        <a:lstStyle/>
        <a:p>
          <a:r>
            <a:rPr lang="es-CO" sz="1400" dirty="0" smtClean="0"/>
            <a:t>Mejores practica educativas </a:t>
          </a:r>
          <a:endParaRPr lang="es-CO" sz="1400" dirty="0"/>
        </a:p>
      </dgm:t>
    </dgm:pt>
    <dgm:pt modelId="{3EBF11BF-CED5-4C87-A1CC-648320A4BA97}" type="parTrans" cxnId="{961D1374-FB3F-4E90-9E51-21CF0938721E}">
      <dgm:prSet/>
      <dgm:spPr/>
      <dgm:t>
        <a:bodyPr/>
        <a:lstStyle/>
        <a:p>
          <a:endParaRPr lang="es-CO"/>
        </a:p>
      </dgm:t>
    </dgm:pt>
    <dgm:pt modelId="{065D32CF-65B2-4E07-AF95-D5803C30E883}" type="sibTrans" cxnId="{961D1374-FB3F-4E90-9E51-21CF0938721E}">
      <dgm:prSet/>
      <dgm:spPr/>
      <dgm:t>
        <a:bodyPr/>
        <a:lstStyle/>
        <a:p>
          <a:endParaRPr lang="es-CO"/>
        </a:p>
      </dgm:t>
    </dgm:pt>
    <dgm:pt modelId="{90A54772-09E8-4E8A-B195-8BF405AB33E1}">
      <dgm:prSet phldrT="[Texto]" custT="1"/>
      <dgm:spPr/>
      <dgm:t>
        <a:bodyPr/>
        <a:lstStyle/>
        <a:p>
          <a:r>
            <a:rPr lang="es-CO" sz="1400" dirty="0" smtClean="0"/>
            <a:t>Invertir en infraestructura</a:t>
          </a:r>
          <a:endParaRPr lang="es-CO" sz="1400" dirty="0"/>
        </a:p>
      </dgm:t>
    </dgm:pt>
    <dgm:pt modelId="{C22E1013-BCDF-4D0D-A89E-03A0CE660334}" type="parTrans" cxnId="{474FF374-F04D-4A83-81A2-9A3275B216F5}">
      <dgm:prSet/>
      <dgm:spPr/>
      <dgm:t>
        <a:bodyPr/>
        <a:lstStyle/>
        <a:p>
          <a:endParaRPr lang="es-CO"/>
        </a:p>
      </dgm:t>
    </dgm:pt>
    <dgm:pt modelId="{0ABEFA15-288F-4184-A508-953F82A4D0FD}" type="sibTrans" cxnId="{474FF374-F04D-4A83-81A2-9A3275B216F5}">
      <dgm:prSet/>
      <dgm:spPr/>
      <dgm:t>
        <a:bodyPr/>
        <a:lstStyle/>
        <a:p>
          <a:endParaRPr lang="es-CO"/>
        </a:p>
      </dgm:t>
    </dgm:pt>
    <dgm:pt modelId="{CEC144E8-B809-4B3A-9E76-57035CA14471}">
      <dgm:prSet phldrT="[Texto]" custT="1"/>
      <dgm:spPr/>
      <dgm:t>
        <a:bodyPr/>
        <a:lstStyle/>
        <a:p>
          <a:r>
            <a:rPr lang="es-CO" sz="1400" dirty="0" smtClean="0"/>
            <a:t>Uso de las Tic sin propósitos educativos </a:t>
          </a:r>
          <a:endParaRPr lang="es-CO" sz="1400" dirty="0"/>
        </a:p>
      </dgm:t>
    </dgm:pt>
    <dgm:pt modelId="{15408716-B991-4E93-996E-CD6382ACFAD0}" type="parTrans" cxnId="{155D5CCB-DD5D-4418-834F-F870115BC722}">
      <dgm:prSet/>
      <dgm:spPr/>
      <dgm:t>
        <a:bodyPr/>
        <a:lstStyle/>
        <a:p>
          <a:endParaRPr lang="es-CO"/>
        </a:p>
      </dgm:t>
    </dgm:pt>
    <dgm:pt modelId="{50B74173-C7E0-44AD-8B04-44224199E8DF}" type="sibTrans" cxnId="{155D5CCB-DD5D-4418-834F-F870115BC722}">
      <dgm:prSet/>
      <dgm:spPr/>
      <dgm:t>
        <a:bodyPr/>
        <a:lstStyle/>
        <a:p>
          <a:endParaRPr lang="es-CO"/>
        </a:p>
      </dgm:t>
    </dgm:pt>
    <dgm:pt modelId="{231E39FF-6C3C-4483-A167-3B3F5074BDD0}">
      <dgm:prSet phldrT="[Texto]" custT="1"/>
      <dgm:spPr/>
      <dgm:t>
        <a:bodyPr/>
        <a:lstStyle/>
        <a:p>
          <a:r>
            <a:rPr lang="es-CO" sz="1400" dirty="0" smtClean="0"/>
            <a:t>Las Tic afectando los procesos curriculares </a:t>
          </a:r>
          <a:endParaRPr lang="es-CO" sz="1400" dirty="0"/>
        </a:p>
      </dgm:t>
    </dgm:pt>
    <dgm:pt modelId="{3724C55F-BAA5-42AF-A777-AD382A9C367A}" type="parTrans" cxnId="{F573A409-2A8A-438E-B4FA-DF257732F124}">
      <dgm:prSet/>
      <dgm:spPr/>
      <dgm:t>
        <a:bodyPr/>
        <a:lstStyle/>
        <a:p>
          <a:endParaRPr lang="es-CO"/>
        </a:p>
      </dgm:t>
    </dgm:pt>
    <dgm:pt modelId="{1A8178E5-0938-4C18-B1F8-1D5BBD534A97}" type="sibTrans" cxnId="{F573A409-2A8A-438E-B4FA-DF257732F124}">
      <dgm:prSet/>
      <dgm:spPr/>
      <dgm:t>
        <a:bodyPr/>
        <a:lstStyle/>
        <a:p>
          <a:endParaRPr lang="es-CO"/>
        </a:p>
      </dgm:t>
    </dgm:pt>
    <dgm:pt modelId="{D6576EF7-8D9D-44BA-BF71-CD3E22D43E35}">
      <dgm:prSet phldrT="[Texto]" custT="1"/>
      <dgm:spPr/>
      <dgm:t>
        <a:bodyPr/>
        <a:lstStyle/>
        <a:p>
          <a:r>
            <a:rPr lang="es-CO" sz="1400" dirty="0" smtClean="0"/>
            <a:t>Formación Docente/indiferente</a:t>
          </a:r>
          <a:endParaRPr lang="es-CO" sz="1400" dirty="0"/>
        </a:p>
      </dgm:t>
    </dgm:pt>
    <dgm:pt modelId="{CE8337CF-3A75-4C89-87EB-587CA4910B2A}" type="parTrans" cxnId="{4DEB608A-AF48-4C50-A431-2E53A02D47AF}">
      <dgm:prSet/>
      <dgm:spPr/>
      <dgm:t>
        <a:bodyPr/>
        <a:lstStyle/>
        <a:p>
          <a:endParaRPr lang="es-CO"/>
        </a:p>
      </dgm:t>
    </dgm:pt>
    <dgm:pt modelId="{F03A64E3-6DA9-4C84-9721-514F5AD8BE13}" type="sibTrans" cxnId="{4DEB608A-AF48-4C50-A431-2E53A02D47AF}">
      <dgm:prSet/>
      <dgm:spPr/>
      <dgm:t>
        <a:bodyPr/>
        <a:lstStyle/>
        <a:p>
          <a:endParaRPr lang="es-CO"/>
        </a:p>
      </dgm:t>
    </dgm:pt>
    <dgm:pt modelId="{98D1BB47-4838-4BAA-8BF5-475CDC405830}">
      <dgm:prSet phldrT="[Texto]" custT="1"/>
      <dgm:spPr/>
      <dgm:t>
        <a:bodyPr/>
        <a:lstStyle/>
        <a:p>
          <a:r>
            <a:rPr lang="es-CO" sz="1400" dirty="0" smtClean="0"/>
            <a:t>Docentes con formación </a:t>
          </a:r>
          <a:endParaRPr lang="es-CO" sz="1400" dirty="0"/>
        </a:p>
      </dgm:t>
    </dgm:pt>
    <dgm:pt modelId="{B14956CD-4196-4E70-9CF6-8C027C48DE4E}" type="parTrans" cxnId="{2072C2D0-F8DA-4B0D-8488-C409FDD2C6DE}">
      <dgm:prSet/>
      <dgm:spPr/>
      <dgm:t>
        <a:bodyPr/>
        <a:lstStyle/>
        <a:p>
          <a:endParaRPr lang="es-CO"/>
        </a:p>
      </dgm:t>
    </dgm:pt>
    <dgm:pt modelId="{2E679A82-EB28-4AFF-AB15-52C615C4FED4}" type="sibTrans" cxnId="{2072C2D0-F8DA-4B0D-8488-C409FDD2C6DE}">
      <dgm:prSet/>
      <dgm:spPr/>
      <dgm:t>
        <a:bodyPr/>
        <a:lstStyle/>
        <a:p>
          <a:endParaRPr lang="es-CO"/>
        </a:p>
      </dgm:t>
    </dgm:pt>
    <dgm:pt modelId="{57AAB14A-90FB-4C9F-921B-0A45212A194E}">
      <dgm:prSet phldrT="[Texto]" custT="1"/>
      <dgm:spPr/>
      <dgm:t>
        <a:bodyPr/>
        <a:lstStyle/>
        <a:p>
          <a:r>
            <a:rPr lang="es-CO" sz="1400" dirty="0" smtClean="0"/>
            <a:t>Docentes con formación y apropiados</a:t>
          </a:r>
          <a:endParaRPr lang="es-CO" sz="1400" dirty="0"/>
        </a:p>
      </dgm:t>
    </dgm:pt>
    <dgm:pt modelId="{B022440A-831B-4C0D-8E97-3F812E49557F}" type="parTrans" cxnId="{B3B61EC6-10B3-4F81-85E5-6D31BA333C07}">
      <dgm:prSet/>
      <dgm:spPr/>
      <dgm:t>
        <a:bodyPr/>
        <a:lstStyle/>
        <a:p>
          <a:endParaRPr lang="es-CO"/>
        </a:p>
      </dgm:t>
    </dgm:pt>
    <dgm:pt modelId="{666FFEE7-C0DE-46F9-8127-7C4E437E2CBF}" type="sibTrans" cxnId="{B3B61EC6-10B3-4F81-85E5-6D31BA333C07}">
      <dgm:prSet/>
      <dgm:spPr/>
      <dgm:t>
        <a:bodyPr/>
        <a:lstStyle/>
        <a:p>
          <a:endParaRPr lang="es-CO"/>
        </a:p>
      </dgm:t>
    </dgm:pt>
    <dgm:pt modelId="{2C46EBA8-9060-4733-99C7-498DE630313C}" type="pres">
      <dgm:prSet presAssocID="{B7808930-E0A1-4549-89C6-4100787CC2C0}" presName="Name0" presStyleCnt="0">
        <dgm:presLayoutVars>
          <dgm:dir/>
          <dgm:animLvl val="lvl"/>
          <dgm:resizeHandles val="exact"/>
        </dgm:presLayoutVars>
      </dgm:prSet>
      <dgm:spPr/>
      <dgm:t>
        <a:bodyPr/>
        <a:lstStyle/>
        <a:p>
          <a:endParaRPr lang="es-CO"/>
        </a:p>
      </dgm:t>
    </dgm:pt>
    <dgm:pt modelId="{E5321602-16CD-40EA-B180-E4BFC7431CA5}" type="pres">
      <dgm:prSet presAssocID="{9ABC3A69-692D-4920-9D45-3FB4AEDF773E}" presName="boxAndChildren" presStyleCnt="0"/>
      <dgm:spPr/>
    </dgm:pt>
    <dgm:pt modelId="{99E8CBDA-2ADF-4BF0-B5A4-9F79E48DC5F5}" type="pres">
      <dgm:prSet presAssocID="{9ABC3A69-692D-4920-9D45-3FB4AEDF773E}" presName="parentTextBox" presStyleLbl="node1" presStyleIdx="0" presStyleCnt="3"/>
      <dgm:spPr/>
      <dgm:t>
        <a:bodyPr/>
        <a:lstStyle/>
        <a:p>
          <a:endParaRPr lang="es-CO"/>
        </a:p>
      </dgm:t>
    </dgm:pt>
    <dgm:pt modelId="{BB49E6AF-C415-44F6-B079-660736F668D2}" type="pres">
      <dgm:prSet presAssocID="{9ABC3A69-692D-4920-9D45-3FB4AEDF773E}" presName="entireBox" presStyleLbl="node1" presStyleIdx="0" presStyleCnt="3"/>
      <dgm:spPr/>
      <dgm:t>
        <a:bodyPr/>
        <a:lstStyle/>
        <a:p>
          <a:endParaRPr lang="es-CO"/>
        </a:p>
      </dgm:t>
    </dgm:pt>
    <dgm:pt modelId="{1A8348BD-C2B8-4A45-8E95-E4C8A74BC0B1}" type="pres">
      <dgm:prSet presAssocID="{9ABC3A69-692D-4920-9D45-3FB4AEDF773E}" presName="descendantBox" presStyleCnt="0"/>
      <dgm:spPr/>
    </dgm:pt>
    <dgm:pt modelId="{F8185B70-359A-4B19-8F2B-DEB65FE33881}" type="pres">
      <dgm:prSet presAssocID="{231E39FF-6C3C-4483-A167-3B3F5074BDD0}" presName="childTextBox" presStyleLbl="fgAccFollowNode1" presStyleIdx="0" presStyleCnt="12">
        <dgm:presLayoutVars>
          <dgm:bulletEnabled val="1"/>
        </dgm:presLayoutVars>
      </dgm:prSet>
      <dgm:spPr/>
      <dgm:t>
        <a:bodyPr/>
        <a:lstStyle/>
        <a:p>
          <a:endParaRPr lang="es-CO"/>
        </a:p>
      </dgm:t>
    </dgm:pt>
    <dgm:pt modelId="{CAFFF59F-09FB-4B9B-A404-2A060129D489}" type="pres">
      <dgm:prSet presAssocID="{AADA9386-C852-4588-80AA-5A629C8D6458}" presName="childTextBox" presStyleLbl="fgAccFollowNode1" presStyleIdx="1" presStyleCnt="12">
        <dgm:presLayoutVars>
          <dgm:bulletEnabled val="1"/>
        </dgm:presLayoutVars>
      </dgm:prSet>
      <dgm:spPr/>
      <dgm:t>
        <a:bodyPr/>
        <a:lstStyle/>
        <a:p>
          <a:endParaRPr lang="es-CO"/>
        </a:p>
      </dgm:t>
    </dgm:pt>
    <dgm:pt modelId="{CFDBF10B-4600-46BC-9A44-41BC54AACAF6}" type="pres">
      <dgm:prSet presAssocID="{A1B43FB3-6924-4382-AB32-E2A15A6A4A94}" presName="childTextBox" presStyleLbl="fgAccFollowNode1" presStyleIdx="2" presStyleCnt="12">
        <dgm:presLayoutVars>
          <dgm:bulletEnabled val="1"/>
        </dgm:presLayoutVars>
      </dgm:prSet>
      <dgm:spPr/>
      <dgm:t>
        <a:bodyPr/>
        <a:lstStyle/>
        <a:p>
          <a:endParaRPr lang="es-CO"/>
        </a:p>
      </dgm:t>
    </dgm:pt>
    <dgm:pt modelId="{D56A02E1-EF19-42B3-9F17-3D90EED7AF4E}" type="pres">
      <dgm:prSet presAssocID="{57AAB14A-90FB-4C9F-921B-0A45212A194E}" presName="childTextBox" presStyleLbl="fgAccFollowNode1" presStyleIdx="3" presStyleCnt="12">
        <dgm:presLayoutVars>
          <dgm:bulletEnabled val="1"/>
        </dgm:presLayoutVars>
      </dgm:prSet>
      <dgm:spPr/>
      <dgm:t>
        <a:bodyPr/>
        <a:lstStyle/>
        <a:p>
          <a:endParaRPr lang="es-CO"/>
        </a:p>
      </dgm:t>
    </dgm:pt>
    <dgm:pt modelId="{1B86C05F-08AA-4C84-97E6-F0E0788E6E09}" type="pres">
      <dgm:prSet presAssocID="{9E5AF00E-7E3E-4FEF-BF82-3AA7A4CCE096}" presName="sp" presStyleCnt="0"/>
      <dgm:spPr/>
    </dgm:pt>
    <dgm:pt modelId="{782B1B93-CCCA-418D-8085-E40AEE7115F9}" type="pres">
      <dgm:prSet presAssocID="{A2C7B55D-B5A9-4796-940E-40F1FC5CDC8B}" presName="arrowAndChildren" presStyleCnt="0"/>
      <dgm:spPr/>
    </dgm:pt>
    <dgm:pt modelId="{485D0AE6-A7D5-4DDF-818A-80ACD6537A73}" type="pres">
      <dgm:prSet presAssocID="{A2C7B55D-B5A9-4796-940E-40F1FC5CDC8B}" presName="parentTextArrow" presStyleLbl="node1" presStyleIdx="0" presStyleCnt="3"/>
      <dgm:spPr/>
      <dgm:t>
        <a:bodyPr/>
        <a:lstStyle/>
        <a:p>
          <a:endParaRPr lang="es-CO"/>
        </a:p>
      </dgm:t>
    </dgm:pt>
    <dgm:pt modelId="{CE132BE7-ADED-47E7-BC1E-FD09B7574FAC}" type="pres">
      <dgm:prSet presAssocID="{A2C7B55D-B5A9-4796-940E-40F1FC5CDC8B}" presName="arrow" presStyleLbl="node1" presStyleIdx="1" presStyleCnt="3"/>
      <dgm:spPr/>
      <dgm:t>
        <a:bodyPr/>
        <a:lstStyle/>
        <a:p>
          <a:endParaRPr lang="es-CO"/>
        </a:p>
      </dgm:t>
    </dgm:pt>
    <dgm:pt modelId="{6363EB77-CFBF-4E28-9A5A-E0195F915CD7}" type="pres">
      <dgm:prSet presAssocID="{A2C7B55D-B5A9-4796-940E-40F1FC5CDC8B}" presName="descendantArrow" presStyleCnt="0"/>
      <dgm:spPr/>
    </dgm:pt>
    <dgm:pt modelId="{8682BC82-BAEB-4BED-BF02-ED6392A53151}" type="pres">
      <dgm:prSet presAssocID="{D037C36C-EBCC-4E09-9C51-E9F11D8A3350}" presName="childTextArrow" presStyleLbl="fgAccFollowNode1" presStyleIdx="4" presStyleCnt="12">
        <dgm:presLayoutVars>
          <dgm:bulletEnabled val="1"/>
        </dgm:presLayoutVars>
      </dgm:prSet>
      <dgm:spPr/>
      <dgm:t>
        <a:bodyPr/>
        <a:lstStyle/>
        <a:p>
          <a:endParaRPr lang="es-CO"/>
        </a:p>
      </dgm:t>
    </dgm:pt>
    <dgm:pt modelId="{6BB61225-FBC4-4354-9B39-7908C43E769D}" type="pres">
      <dgm:prSet presAssocID="{64BC71D5-941A-4C1A-9D72-E43A94666FB5}" presName="childTextArrow" presStyleLbl="fgAccFollowNode1" presStyleIdx="5" presStyleCnt="12">
        <dgm:presLayoutVars>
          <dgm:bulletEnabled val="1"/>
        </dgm:presLayoutVars>
      </dgm:prSet>
      <dgm:spPr/>
      <dgm:t>
        <a:bodyPr/>
        <a:lstStyle/>
        <a:p>
          <a:endParaRPr lang="es-CO"/>
        </a:p>
      </dgm:t>
    </dgm:pt>
    <dgm:pt modelId="{D4ED3596-8254-4719-BC6B-F051AA7DB0B9}" type="pres">
      <dgm:prSet presAssocID="{147E9526-CCEA-44F9-94C3-53DBC1441125}" presName="childTextArrow" presStyleLbl="fgAccFollowNode1" presStyleIdx="6" presStyleCnt="12">
        <dgm:presLayoutVars>
          <dgm:bulletEnabled val="1"/>
        </dgm:presLayoutVars>
      </dgm:prSet>
      <dgm:spPr/>
      <dgm:t>
        <a:bodyPr/>
        <a:lstStyle/>
        <a:p>
          <a:endParaRPr lang="es-CO"/>
        </a:p>
      </dgm:t>
    </dgm:pt>
    <dgm:pt modelId="{29FACFFB-DB3E-43A3-A08D-6BEE1E4CA72D}" type="pres">
      <dgm:prSet presAssocID="{98D1BB47-4838-4BAA-8BF5-475CDC405830}" presName="childTextArrow" presStyleLbl="fgAccFollowNode1" presStyleIdx="7" presStyleCnt="12">
        <dgm:presLayoutVars>
          <dgm:bulletEnabled val="1"/>
        </dgm:presLayoutVars>
      </dgm:prSet>
      <dgm:spPr/>
      <dgm:t>
        <a:bodyPr/>
        <a:lstStyle/>
        <a:p>
          <a:endParaRPr lang="es-CO"/>
        </a:p>
      </dgm:t>
    </dgm:pt>
    <dgm:pt modelId="{AEE2396A-85A9-498C-B7DC-9FF9F5B6D3C3}" type="pres">
      <dgm:prSet presAssocID="{D03A780F-A51A-4722-951A-AE1ECBE7A340}" presName="sp" presStyleCnt="0"/>
      <dgm:spPr/>
    </dgm:pt>
    <dgm:pt modelId="{10108A98-4C19-4D74-A796-470DC8279454}" type="pres">
      <dgm:prSet presAssocID="{F323F84A-8EB5-4860-B902-93C21F93C47B}" presName="arrowAndChildren" presStyleCnt="0"/>
      <dgm:spPr/>
    </dgm:pt>
    <dgm:pt modelId="{FEA4C9C9-477F-4991-BFA6-199AE1378C27}" type="pres">
      <dgm:prSet presAssocID="{F323F84A-8EB5-4860-B902-93C21F93C47B}" presName="parentTextArrow" presStyleLbl="node1" presStyleIdx="1" presStyleCnt="3"/>
      <dgm:spPr/>
      <dgm:t>
        <a:bodyPr/>
        <a:lstStyle/>
        <a:p>
          <a:endParaRPr lang="es-CO"/>
        </a:p>
      </dgm:t>
    </dgm:pt>
    <dgm:pt modelId="{5DD56789-328A-4270-B188-E6011E83D790}" type="pres">
      <dgm:prSet presAssocID="{F323F84A-8EB5-4860-B902-93C21F93C47B}" presName="arrow" presStyleLbl="node1" presStyleIdx="2" presStyleCnt="3"/>
      <dgm:spPr/>
      <dgm:t>
        <a:bodyPr/>
        <a:lstStyle/>
        <a:p>
          <a:endParaRPr lang="es-CO"/>
        </a:p>
      </dgm:t>
    </dgm:pt>
    <dgm:pt modelId="{87D4AC3E-0A56-4613-99A1-24A2B65BB1C4}" type="pres">
      <dgm:prSet presAssocID="{F323F84A-8EB5-4860-B902-93C21F93C47B}" presName="descendantArrow" presStyleCnt="0"/>
      <dgm:spPr/>
    </dgm:pt>
    <dgm:pt modelId="{34A1A2AD-4C8F-4999-A2E4-B9BA1B1D1731}" type="pres">
      <dgm:prSet presAssocID="{F257CD47-26E2-4FDA-8AF2-ABFB3BAFB1E0}" presName="childTextArrow" presStyleLbl="fgAccFollowNode1" presStyleIdx="8" presStyleCnt="12">
        <dgm:presLayoutVars>
          <dgm:bulletEnabled val="1"/>
        </dgm:presLayoutVars>
      </dgm:prSet>
      <dgm:spPr/>
      <dgm:t>
        <a:bodyPr/>
        <a:lstStyle/>
        <a:p>
          <a:endParaRPr lang="es-CO"/>
        </a:p>
      </dgm:t>
    </dgm:pt>
    <dgm:pt modelId="{766E56C4-7432-43E0-A01C-2DACA0A49F4D}" type="pres">
      <dgm:prSet presAssocID="{CEC144E8-B809-4B3A-9E76-57035CA14471}" presName="childTextArrow" presStyleLbl="fgAccFollowNode1" presStyleIdx="9" presStyleCnt="12">
        <dgm:presLayoutVars>
          <dgm:bulletEnabled val="1"/>
        </dgm:presLayoutVars>
      </dgm:prSet>
      <dgm:spPr/>
      <dgm:t>
        <a:bodyPr/>
        <a:lstStyle/>
        <a:p>
          <a:endParaRPr lang="es-CO"/>
        </a:p>
      </dgm:t>
    </dgm:pt>
    <dgm:pt modelId="{CC73EA84-412C-4FB0-B71B-C9EFE589EC84}" type="pres">
      <dgm:prSet presAssocID="{90A54772-09E8-4E8A-B195-8BF405AB33E1}" presName="childTextArrow" presStyleLbl="fgAccFollowNode1" presStyleIdx="10" presStyleCnt="12">
        <dgm:presLayoutVars>
          <dgm:bulletEnabled val="1"/>
        </dgm:presLayoutVars>
      </dgm:prSet>
      <dgm:spPr/>
      <dgm:t>
        <a:bodyPr/>
        <a:lstStyle/>
        <a:p>
          <a:endParaRPr lang="es-CO"/>
        </a:p>
      </dgm:t>
    </dgm:pt>
    <dgm:pt modelId="{CA867505-ECE7-4620-8AA0-6F7B626C6A55}" type="pres">
      <dgm:prSet presAssocID="{D6576EF7-8D9D-44BA-BF71-CD3E22D43E35}" presName="childTextArrow" presStyleLbl="fgAccFollowNode1" presStyleIdx="11" presStyleCnt="12">
        <dgm:presLayoutVars>
          <dgm:bulletEnabled val="1"/>
        </dgm:presLayoutVars>
      </dgm:prSet>
      <dgm:spPr/>
      <dgm:t>
        <a:bodyPr/>
        <a:lstStyle/>
        <a:p>
          <a:endParaRPr lang="es-CO"/>
        </a:p>
      </dgm:t>
    </dgm:pt>
  </dgm:ptLst>
  <dgm:cxnLst>
    <dgm:cxn modelId="{A867B0BF-7B10-42D0-BAA8-18ED82E3680D}" type="presOf" srcId="{90A54772-09E8-4E8A-B195-8BF405AB33E1}" destId="{CC73EA84-412C-4FB0-B71B-C9EFE589EC84}" srcOrd="0" destOrd="0" presId="urn:microsoft.com/office/officeart/2005/8/layout/process4"/>
    <dgm:cxn modelId="{474FF374-F04D-4A83-81A2-9A3275B216F5}" srcId="{F323F84A-8EB5-4860-B902-93C21F93C47B}" destId="{90A54772-09E8-4E8A-B195-8BF405AB33E1}" srcOrd="2" destOrd="0" parTransId="{C22E1013-BCDF-4D0D-A89E-03A0CE660334}" sibTransId="{0ABEFA15-288F-4184-A508-953F82A4D0FD}"/>
    <dgm:cxn modelId="{2B1E7F65-1718-469E-9E17-90D9F77640AB}" type="presOf" srcId="{231E39FF-6C3C-4483-A167-3B3F5074BDD0}" destId="{F8185B70-359A-4B19-8F2B-DEB65FE33881}" srcOrd="0" destOrd="0" presId="urn:microsoft.com/office/officeart/2005/8/layout/process4"/>
    <dgm:cxn modelId="{C90D3661-0D31-4104-B6E9-4D7FCA44A3A2}" srcId="{F323F84A-8EB5-4860-B902-93C21F93C47B}" destId="{F257CD47-26E2-4FDA-8AF2-ABFB3BAFB1E0}" srcOrd="0" destOrd="0" parTransId="{B5152780-BCFA-4D71-A754-BDA5D6366CFB}" sibTransId="{D3F70105-8CA9-4D4C-84D8-48F43976904D}"/>
    <dgm:cxn modelId="{8F6481DC-9D0A-4646-B093-1B62DCA8DD70}" srcId="{B7808930-E0A1-4549-89C6-4100787CC2C0}" destId="{9ABC3A69-692D-4920-9D45-3FB4AEDF773E}" srcOrd="2" destOrd="0" parTransId="{F4253DD4-E2BF-4F65-B6F5-F073B0AF9223}" sibTransId="{B77F6CE9-1611-4DB5-BB64-0EE06BC1DEE0}"/>
    <dgm:cxn modelId="{F573A409-2A8A-438E-B4FA-DF257732F124}" srcId="{9ABC3A69-692D-4920-9D45-3FB4AEDF773E}" destId="{231E39FF-6C3C-4483-A167-3B3F5074BDD0}" srcOrd="0" destOrd="0" parTransId="{3724C55F-BAA5-42AF-A777-AD382A9C367A}" sibTransId="{1A8178E5-0938-4C18-B1F8-1D5BBD534A97}"/>
    <dgm:cxn modelId="{0C489A4F-0878-46B9-8D49-BF7553A94E09}" srcId="{9ABC3A69-692D-4920-9D45-3FB4AEDF773E}" destId="{AADA9386-C852-4588-80AA-5A629C8D6458}" srcOrd="1" destOrd="0" parTransId="{25008CAF-661E-453F-AFB3-3AAFDC38038F}" sibTransId="{367E093F-A48A-4498-B199-B488B18A6B0D}"/>
    <dgm:cxn modelId="{3D624EC0-4475-420D-BAB8-86D112290EC8}" type="presOf" srcId="{A2C7B55D-B5A9-4796-940E-40F1FC5CDC8B}" destId="{CE132BE7-ADED-47E7-BC1E-FD09B7574FAC}" srcOrd="1" destOrd="0" presId="urn:microsoft.com/office/officeart/2005/8/layout/process4"/>
    <dgm:cxn modelId="{43D126E0-38F5-468D-88ED-34627B1249E8}" type="presOf" srcId="{A2C7B55D-B5A9-4796-940E-40F1FC5CDC8B}" destId="{485D0AE6-A7D5-4DDF-818A-80ACD6537A73}" srcOrd="0" destOrd="0" presId="urn:microsoft.com/office/officeart/2005/8/layout/process4"/>
    <dgm:cxn modelId="{5C692E20-1E98-44ED-8F4C-A2D37103BBD8}" type="presOf" srcId="{D6576EF7-8D9D-44BA-BF71-CD3E22D43E35}" destId="{CA867505-ECE7-4620-8AA0-6F7B626C6A55}" srcOrd="0" destOrd="0" presId="urn:microsoft.com/office/officeart/2005/8/layout/process4"/>
    <dgm:cxn modelId="{EF9FE7E0-0FD3-4073-A5B3-431D1740CBB0}" srcId="{B7808930-E0A1-4549-89C6-4100787CC2C0}" destId="{F323F84A-8EB5-4860-B902-93C21F93C47B}" srcOrd="0" destOrd="0" parTransId="{822E266C-F890-4AA8-9F1C-D5E0B10EB464}" sibTransId="{D03A780F-A51A-4722-951A-AE1ECBE7A340}"/>
    <dgm:cxn modelId="{961D1374-FB3F-4E90-9E51-21CF0938721E}" srcId="{9ABC3A69-692D-4920-9D45-3FB4AEDF773E}" destId="{A1B43FB3-6924-4382-AB32-E2A15A6A4A94}" srcOrd="2" destOrd="0" parTransId="{3EBF11BF-CED5-4C87-A1CC-648320A4BA97}" sibTransId="{065D32CF-65B2-4E07-AF95-D5803C30E883}"/>
    <dgm:cxn modelId="{B8A5782F-BF81-4707-872C-546EF5CEEA81}" srcId="{A2C7B55D-B5A9-4796-940E-40F1FC5CDC8B}" destId="{64BC71D5-941A-4C1A-9D72-E43A94666FB5}" srcOrd="1" destOrd="0" parTransId="{789D02C6-CD76-4FA9-887B-E0A2E917C9AE}" sibTransId="{F47A4059-04C1-41E7-AEEB-DB7A3CA1093D}"/>
    <dgm:cxn modelId="{25D9461B-A91E-4645-86AC-5F2B714C1D2A}" type="presOf" srcId="{57AAB14A-90FB-4C9F-921B-0A45212A194E}" destId="{D56A02E1-EF19-42B3-9F17-3D90EED7AF4E}" srcOrd="0" destOrd="0" presId="urn:microsoft.com/office/officeart/2005/8/layout/process4"/>
    <dgm:cxn modelId="{CD61E78B-0FE9-43AF-B474-D1F203748C40}" type="presOf" srcId="{F323F84A-8EB5-4860-B902-93C21F93C47B}" destId="{FEA4C9C9-477F-4991-BFA6-199AE1378C27}" srcOrd="0" destOrd="0" presId="urn:microsoft.com/office/officeart/2005/8/layout/process4"/>
    <dgm:cxn modelId="{FA297982-7CFA-463A-9B88-2910F3455EA0}" type="presOf" srcId="{64BC71D5-941A-4C1A-9D72-E43A94666FB5}" destId="{6BB61225-FBC4-4354-9B39-7908C43E769D}" srcOrd="0" destOrd="0" presId="urn:microsoft.com/office/officeart/2005/8/layout/process4"/>
    <dgm:cxn modelId="{6B0AB4D4-F1A0-4463-9C37-F4D6369FB49D}" type="presOf" srcId="{D037C36C-EBCC-4E09-9C51-E9F11D8A3350}" destId="{8682BC82-BAEB-4BED-BF02-ED6392A53151}" srcOrd="0" destOrd="0" presId="urn:microsoft.com/office/officeart/2005/8/layout/process4"/>
    <dgm:cxn modelId="{57DB57E7-ED14-4551-8468-FAFCF3623FA9}" type="presOf" srcId="{147E9526-CCEA-44F9-94C3-53DBC1441125}" destId="{D4ED3596-8254-4719-BC6B-F051AA7DB0B9}" srcOrd="0" destOrd="0" presId="urn:microsoft.com/office/officeart/2005/8/layout/process4"/>
    <dgm:cxn modelId="{A687391F-E3AD-4B6D-9F98-D27EF8203B67}" type="presOf" srcId="{F257CD47-26E2-4FDA-8AF2-ABFB3BAFB1E0}" destId="{34A1A2AD-4C8F-4999-A2E4-B9BA1B1D1731}" srcOrd="0" destOrd="0" presId="urn:microsoft.com/office/officeart/2005/8/layout/process4"/>
    <dgm:cxn modelId="{0333F3EB-2D9F-4C88-90C5-4F1FC92B4025}" type="presOf" srcId="{CEC144E8-B809-4B3A-9E76-57035CA14471}" destId="{766E56C4-7432-43E0-A01C-2DACA0A49F4D}" srcOrd="0" destOrd="0" presId="urn:microsoft.com/office/officeart/2005/8/layout/process4"/>
    <dgm:cxn modelId="{3072D55E-4411-45D5-9EBC-4815FA5E0EE5}" type="presOf" srcId="{AADA9386-C852-4588-80AA-5A629C8D6458}" destId="{CAFFF59F-09FB-4B9B-A404-2A060129D489}" srcOrd="0" destOrd="0" presId="urn:microsoft.com/office/officeart/2005/8/layout/process4"/>
    <dgm:cxn modelId="{BEDFD824-8D8D-45CE-A846-813447463E63}" type="presOf" srcId="{B7808930-E0A1-4549-89C6-4100787CC2C0}" destId="{2C46EBA8-9060-4733-99C7-498DE630313C}" srcOrd="0" destOrd="0" presId="urn:microsoft.com/office/officeart/2005/8/layout/process4"/>
    <dgm:cxn modelId="{FD5D6B96-662E-4A1E-A1C9-643F6D23263A}" srcId="{A2C7B55D-B5A9-4796-940E-40F1FC5CDC8B}" destId="{147E9526-CCEA-44F9-94C3-53DBC1441125}" srcOrd="2" destOrd="0" parTransId="{8DF67D81-E54E-49DD-8DA7-875B877D5F60}" sibTransId="{ECBA7FBA-397E-44E3-8FB8-A28CD792D5AC}"/>
    <dgm:cxn modelId="{2072C2D0-F8DA-4B0D-8488-C409FDD2C6DE}" srcId="{A2C7B55D-B5A9-4796-940E-40F1FC5CDC8B}" destId="{98D1BB47-4838-4BAA-8BF5-475CDC405830}" srcOrd="3" destOrd="0" parTransId="{B14956CD-4196-4E70-9CF6-8C027C48DE4E}" sibTransId="{2E679A82-EB28-4AFF-AB15-52C615C4FED4}"/>
    <dgm:cxn modelId="{6FE7C744-C529-4CE4-865C-E1EF6A97C48A}" type="presOf" srcId="{A1B43FB3-6924-4382-AB32-E2A15A6A4A94}" destId="{CFDBF10B-4600-46BC-9A44-41BC54AACAF6}" srcOrd="0" destOrd="0" presId="urn:microsoft.com/office/officeart/2005/8/layout/process4"/>
    <dgm:cxn modelId="{ED60B09D-DD0A-4665-B24E-CFD16CBE84B9}" type="presOf" srcId="{9ABC3A69-692D-4920-9D45-3FB4AEDF773E}" destId="{99E8CBDA-2ADF-4BF0-B5A4-9F79E48DC5F5}" srcOrd="0" destOrd="0" presId="urn:microsoft.com/office/officeart/2005/8/layout/process4"/>
    <dgm:cxn modelId="{B3B61EC6-10B3-4F81-85E5-6D31BA333C07}" srcId="{9ABC3A69-692D-4920-9D45-3FB4AEDF773E}" destId="{57AAB14A-90FB-4C9F-921B-0A45212A194E}" srcOrd="3" destOrd="0" parTransId="{B022440A-831B-4C0D-8E97-3F812E49557F}" sibTransId="{666FFEE7-C0DE-46F9-8127-7C4E437E2CBF}"/>
    <dgm:cxn modelId="{A924BC63-6870-433F-B6CB-7389357D228E}" srcId="{B7808930-E0A1-4549-89C6-4100787CC2C0}" destId="{A2C7B55D-B5A9-4796-940E-40F1FC5CDC8B}" srcOrd="1" destOrd="0" parTransId="{B4B4094B-90F9-40B7-8E07-2AC414FA59D5}" sibTransId="{9E5AF00E-7E3E-4FEF-BF82-3AA7A4CCE096}"/>
    <dgm:cxn modelId="{88F85C80-D644-4E42-BB67-27EAE09D8960}" type="presOf" srcId="{F323F84A-8EB5-4860-B902-93C21F93C47B}" destId="{5DD56789-328A-4270-B188-E6011E83D790}" srcOrd="1" destOrd="0" presId="urn:microsoft.com/office/officeart/2005/8/layout/process4"/>
    <dgm:cxn modelId="{155D5CCB-DD5D-4418-834F-F870115BC722}" srcId="{F323F84A-8EB5-4860-B902-93C21F93C47B}" destId="{CEC144E8-B809-4B3A-9E76-57035CA14471}" srcOrd="1" destOrd="0" parTransId="{15408716-B991-4E93-996E-CD6382ACFAD0}" sibTransId="{50B74173-C7E0-44AD-8B04-44224199E8DF}"/>
    <dgm:cxn modelId="{4DEB608A-AF48-4C50-A431-2E53A02D47AF}" srcId="{F323F84A-8EB5-4860-B902-93C21F93C47B}" destId="{D6576EF7-8D9D-44BA-BF71-CD3E22D43E35}" srcOrd="3" destOrd="0" parTransId="{CE8337CF-3A75-4C89-87EB-587CA4910B2A}" sibTransId="{F03A64E3-6DA9-4C84-9721-514F5AD8BE13}"/>
    <dgm:cxn modelId="{A4EAA500-25E6-48A8-BF88-6C424746620A}" type="presOf" srcId="{98D1BB47-4838-4BAA-8BF5-475CDC405830}" destId="{29FACFFB-DB3E-43A3-A08D-6BEE1E4CA72D}" srcOrd="0" destOrd="0" presId="urn:microsoft.com/office/officeart/2005/8/layout/process4"/>
    <dgm:cxn modelId="{445A5D52-BDB2-4624-918F-0C6608320192}" type="presOf" srcId="{9ABC3A69-692D-4920-9D45-3FB4AEDF773E}" destId="{BB49E6AF-C415-44F6-B079-660736F668D2}" srcOrd="1" destOrd="0" presId="urn:microsoft.com/office/officeart/2005/8/layout/process4"/>
    <dgm:cxn modelId="{5412FC53-7752-437F-B95D-92764EEBA994}" srcId="{A2C7B55D-B5A9-4796-940E-40F1FC5CDC8B}" destId="{D037C36C-EBCC-4E09-9C51-E9F11D8A3350}" srcOrd="0" destOrd="0" parTransId="{25493FBE-8FCA-47FA-B7E5-629706AE582C}" sibTransId="{7060C241-CFA8-44C6-AEAF-79AC9BD8CBE9}"/>
    <dgm:cxn modelId="{4588B39A-14DC-485A-B88C-A73C7D0EA0B2}" type="presParOf" srcId="{2C46EBA8-9060-4733-99C7-498DE630313C}" destId="{E5321602-16CD-40EA-B180-E4BFC7431CA5}" srcOrd="0" destOrd="0" presId="urn:microsoft.com/office/officeart/2005/8/layout/process4"/>
    <dgm:cxn modelId="{4346DE45-29BB-4F1A-943D-1706D2CC3C0B}" type="presParOf" srcId="{E5321602-16CD-40EA-B180-E4BFC7431CA5}" destId="{99E8CBDA-2ADF-4BF0-B5A4-9F79E48DC5F5}" srcOrd="0" destOrd="0" presId="urn:microsoft.com/office/officeart/2005/8/layout/process4"/>
    <dgm:cxn modelId="{9B567099-9BDC-4D4B-837F-1CC21967574F}" type="presParOf" srcId="{E5321602-16CD-40EA-B180-E4BFC7431CA5}" destId="{BB49E6AF-C415-44F6-B079-660736F668D2}" srcOrd="1" destOrd="0" presId="urn:microsoft.com/office/officeart/2005/8/layout/process4"/>
    <dgm:cxn modelId="{7B727D97-D8E7-41F8-8C2D-FE702F4EC650}" type="presParOf" srcId="{E5321602-16CD-40EA-B180-E4BFC7431CA5}" destId="{1A8348BD-C2B8-4A45-8E95-E4C8A74BC0B1}" srcOrd="2" destOrd="0" presId="urn:microsoft.com/office/officeart/2005/8/layout/process4"/>
    <dgm:cxn modelId="{3143FC0F-9F47-47BF-AFAE-0180A39369B5}" type="presParOf" srcId="{1A8348BD-C2B8-4A45-8E95-E4C8A74BC0B1}" destId="{F8185B70-359A-4B19-8F2B-DEB65FE33881}" srcOrd="0" destOrd="0" presId="urn:microsoft.com/office/officeart/2005/8/layout/process4"/>
    <dgm:cxn modelId="{6D66130B-7DFE-4171-BAA4-251A973D371B}" type="presParOf" srcId="{1A8348BD-C2B8-4A45-8E95-E4C8A74BC0B1}" destId="{CAFFF59F-09FB-4B9B-A404-2A060129D489}" srcOrd="1" destOrd="0" presId="urn:microsoft.com/office/officeart/2005/8/layout/process4"/>
    <dgm:cxn modelId="{1585DC10-EACF-4FEF-AF0E-AAEF1B05DD38}" type="presParOf" srcId="{1A8348BD-C2B8-4A45-8E95-E4C8A74BC0B1}" destId="{CFDBF10B-4600-46BC-9A44-41BC54AACAF6}" srcOrd="2" destOrd="0" presId="urn:microsoft.com/office/officeart/2005/8/layout/process4"/>
    <dgm:cxn modelId="{4E7A87C7-8C54-474E-B28C-DD90E269EDBA}" type="presParOf" srcId="{1A8348BD-C2B8-4A45-8E95-E4C8A74BC0B1}" destId="{D56A02E1-EF19-42B3-9F17-3D90EED7AF4E}" srcOrd="3" destOrd="0" presId="urn:microsoft.com/office/officeart/2005/8/layout/process4"/>
    <dgm:cxn modelId="{9146A2F1-D304-4B4E-857A-5E2800B14D89}" type="presParOf" srcId="{2C46EBA8-9060-4733-99C7-498DE630313C}" destId="{1B86C05F-08AA-4C84-97E6-F0E0788E6E09}" srcOrd="1" destOrd="0" presId="urn:microsoft.com/office/officeart/2005/8/layout/process4"/>
    <dgm:cxn modelId="{D941FF8E-0711-4815-9887-BBB19CB50F7B}" type="presParOf" srcId="{2C46EBA8-9060-4733-99C7-498DE630313C}" destId="{782B1B93-CCCA-418D-8085-E40AEE7115F9}" srcOrd="2" destOrd="0" presId="urn:microsoft.com/office/officeart/2005/8/layout/process4"/>
    <dgm:cxn modelId="{D6562316-08F2-4BC4-AF17-7C11D6B82CCA}" type="presParOf" srcId="{782B1B93-CCCA-418D-8085-E40AEE7115F9}" destId="{485D0AE6-A7D5-4DDF-818A-80ACD6537A73}" srcOrd="0" destOrd="0" presId="urn:microsoft.com/office/officeart/2005/8/layout/process4"/>
    <dgm:cxn modelId="{F3893DA7-40EE-4AFE-8B6A-6CAF7EE6DF2A}" type="presParOf" srcId="{782B1B93-CCCA-418D-8085-E40AEE7115F9}" destId="{CE132BE7-ADED-47E7-BC1E-FD09B7574FAC}" srcOrd="1" destOrd="0" presId="urn:microsoft.com/office/officeart/2005/8/layout/process4"/>
    <dgm:cxn modelId="{9E676D38-9E69-4C2E-B42A-6FD4AB31A2AE}" type="presParOf" srcId="{782B1B93-CCCA-418D-8085-E40AEE7115F9}" destId="{6363EB77-CFBF-4E28-9A5A-E0195F915CD7}" srcOrd="2" destOrd="0" presId="urn:microsoft.com/office/officeart/2005/8/layout/process4"/>
    <dgm:cxn modelId="{5BCF69E8-33D4-4307-A4B8-FC493055A8A5}" type="presParOf" srcId="{6363EB77-CFBF-4E28-9A5A-E0195F915CD7}" destId="{8682BC82-BAEB-4BED-BF02-ED6392A53151}" srcOrd="0" destOrd="0" presId="urn:microsoft.com/office/officeart/2005/8/layout/process4"/>
    <dgm:cxn modelId="{AB88E5BF-2259-4F5A-95D5-FC10391EEFC2}" type="presParOf" srcId="{6363EB77-CFBF-4E28-9A5A-E0195F915CD7}" destId="{6BB61225-FBC4-4354-9B39-7908C43E769D}" srcOrd="1" destOrd="0" presId="urn:microsoft.com/office/officeart/2005/8/layout/process4"/>
    <dgm:cxn modelId="{10CB4773-8C8E-443B-92C6-EBAB77F1F6FA}" type="presParOf" srcId="{6363EB77-CFBF-4E28-9A5A-E0195F915CD7}" destId="{D4ED3596-8254-4719-BC6B-F051AA7DB0B9}" srcOrd="2" destOrd="0" presId="urn:microsoft.com/office/officeart/2005/8/layout/process4"/>
    <dgm:cxn modelId="{90F925E2-EBD5-4DDA-8434-BE590FCF1897}" type="presParOf" srcId="{6363EB77-CFBF-4E28-9A5A-E0195F915CD7}" destId="{29FACFFB-DB3E-43A3-A08D-6BEE1E4CA72D}" srcOrd="3" destOrd="0" presId="urn:microsoft.com/office/officeart/2005/8/layout/process4"/>
    <dgm:cxn modelId="{E11FEEC0-F2F5-496F-8C20-FEE9590DA392}" type="presParOf" srcId="{2C46EBA8-9060-4733-99C7-498DE630313C}" destId="{AEE2396A-85A9-498C-B7DC-9FF9F5B6D3C3}" srcOrd="3" destOrd="0" presId="urn:microsoft.com/office/officeart/2005/8/layout/process4"/>
    <dgm:cxn modelId="{7E5B1762-F9B6-493A-BB2D-539DC3F6B63D}" type="presParOf" srcId="{2C46EBA8-9060-4733-99C7-498DE630313C}" destId="{10108A98-4C19-4D74-A796-470DC8279454}" srcOrd="4" destOrd="0" presId="urn:microsoft.com/office/officeart/2005/8/layout/process4"/>
    <dgm:cxn modelId="{449B3603-EB57-4640-846C-88390A25DEE1}" type="presParOf" srcId="{10108A98-4C19-4D74-A796-470DC8279454}" destId="{FEA4C9C9-477F-4991-BFA6-199AE1378C27}" srcOrd="0" destOrd="0" presId="urn:microsoft.com/office/officeart/2005/8/layout/process4"/>
    <dgm:cxn modelId="{FC691526-6167-49C9-8432-D3362703291F}" type="presParOf" srcId="{10108A98-4C19-4D74-A796-470DC8279454}" destId="{5DD56789-328A-4270-B188-E6011E83D790}" srcOrd="1" destOrd="0" presId="urn:microsoft.com/office/officeart/2005/8/layout/process4"/>
    <dgm:cxn modelId="{81DE7C08-E5AC-4765-B61C-D5779D0F072B}" type="presParOf" srcId="{10108A98-4C19-4D74-A796-470DC8279454}" destId="{87D4AC3E-0A56-4613-99A1-24A2B65BB1C4}" srcOrd="2" destOrd="0" presId="urn:microsoft.com/office/officeart/2005/8/layout/process4"/>
    <dgm:cxn modelId="{122C7681-35C2-45AC-ADF5-181387DD3AA6}" type="presParOf" srcId="{87D4AC3E-0A56-4613-99A1-24A2B65BB1C4}" destId="{34A1A2AD-4C8F-4999-A2E4-B9BA1B1D1731}" srcOrd="0" destOrd="0" presId="urn:microsoft.com/office/officeart/2005/8/layout/process4"/>
    <dgm:cxn modelId="{8E1BF11B-B563-4683-9117-ABEF188BE929}" type="presParOf" srcId="{87D4AC3E-0A56-4613-99A1-24A2B65BB1C4}" destId="{766E56C4-7432-43E0-A01C-2DACA0A49F4D}" srcOrd="1" destOrd="0" presId="urn:microsoft.com/office/officeart/2005/8/layout/process4"/>
    <dgm:cxn modelId="{663D4559-5E73-4CFE-83F8-F8F3F785934A}" type="presParOf" srcId="{87D4AC3E-0A56-4613-99A1-24A2B65BB1C4}" destId="{CC73EA84-412C-4FB0-B71B-C9EFE589EC84}" srcOrd="2" destOrd="0" presId="urn:microsoft.com/office/officeart/2005/8/layout/process4"/>
    <dgm:cxn modelId="{4C3B5C80-DB64-481B-A614-EB944C9D5D5F}" type="presParOf" srcId="{87D4AC3E-0A56-4613-99A1-24A2B65BB1C4}" destId="{CA867505-ECE7-4620-8AA0-6F7B626C6A55}"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46204C-AEC6-4B4B-BAC3-E5F216CF98C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6350B376-0D6D-425F-9FCD-0E4ABB7417F6}">
      <dgm:prSet phldrT="[Texto]" custT="1"/>
      <dgm:spPr/>
      <dgm:t>
        <a:bodyPr/>
        <a:lstStyle/>
        <a:p>
          <a:r>
            <a:rPr lang="es-CO" sz="2000" dirty="0" smtClean="0"/>
            <a:t>En la Institución Educativa Niña María de Caloto Cauca no existe una propuesta metodológica coherente y pertinente con la problemática curricular, que permita vislumbrar una integración de las Tic a su currículo; y garantizar una apropiación de las mismas en el quehacer pedagógico de los docentes</a:t>
          </a:r>
          <a:endParaRPr lang="es-CO" sz="2000" b="1" dirty="0"/>
        </a:p>
      </dgm:t>
    </dgm:pt>
    <dgm:pt modelId="{DD5CB296-3043-47E0-9410-917B1A347A1F}" type="parTrans" cxnId="{E9B3D1A1-5353-4CAC-B553-4B43AD9D557B}">
      <dgm:prSet/>
      <dgm:spPr/>
      <dgm:t>
        <a:bodyPr/>
        <a:lstStyle/>
        <a:p>
          <a:endParaRPr lang="es-CO"/>
        </a:p>
      </dgm:t>
    </dgm:pt>
    <dgm:pt modelId="{A7B7B266-A6B6-474D-AB40-C55CDA125101}" type="sibTrans" cxnId="{E9B3D1A1-5353-4CAC-B553-4B43AD9D557B}">
      <dgm:prSet/>
      <dgm:spPr/>
      <dgm:t>
        <a:bodyPr/>
        <a:lstStyle/>
        <a:p>
          <a:endParaRPr lang="es-CO"/>
        </a:p>
      </dgm:t>
    </dgm:pt>
    <dgm:pt modelId="{D533DAC1-5664-4A8A-83B5-BCA0DEEEE032}">
      <dgm:prSet phldrT="[Texto]" custT="1"/>
      <dgm:spPr/>
      <dgm:t>
        <a:bodyPr/>
        <a:lstStyle/>
        <a:p>
          <a:r>
            <a:rPr lang="es-CO" sz="1600" b="1" dirty="0" smtClean="0"/>
            <a:t>Diseño Curricular</a:t>
          </a:r>
          <a:endParaRPr lang="es-CO" sz="1600" b="1" dirty="0"/>
        </a:p>
      </dgm:t>
    </dgm:pt>
    <dgm:pt modelId="{61531D16-EE69-4444-A291-ADB8F72DF64C}" type="parTrans" cxnId="{B44BA852-3427-46A0-8B35-22BE68129031}">
      <dgm:prSet/>
      <dgm:spPr/>
      <dgm:t>
        <a:bodyPr/>
        <a:lstStyle/>
        <a:p>
          <a:endParaRPr lang="es-CO"/>
        </a:p>
      </dgm:t>
    </dgm:pt>
    <dgm:pt modelId="{6A9FD72D-B2E6-4ACD-9F8F-5FF787A17332}" type="sibTrans" cxnId="{B44BA852-3427-46A0-8B35-22BE68129031}">
      <dgm:prSet/>
      <dgm:spPr/>
      <dgm:t>
        <a:bodyPr/>
        <a:lstStyle/>
        <a:p>
          <a:endParaRPr lang="es-CO"/>
        </a:p>
      </dgm:t>
    </dgm:pt>
    <dgm:pt modelId="{7182D5CC-C020-4B50-9C58-18DB04FE5C7A}">
      <dgm:prSet phldrT="[Texto]" custT="1"/>
      <dgm:spPr/>
      <dgm:t>
        <a:bodyPr/>
        <a:lstStyle/>
        <a:p>
          <a:r>
            <a:rPr lang="es-CO" sz="1200" dirty="0" smtClean="0"/>
            <a:t>Tic (computadores e internet)</a:t>
          </a:r>
          <a:endParaRPr lang="es-CO" sz="1200" dirty="0"/>
        </a:p>
      </dgm:t>
    </dgm:pt>
    <dgm:pt modelId="{EBF1AC62-0A75-4E6A-917A-54E76C7A2C04}" type="parTrans" cxnId="{C71371D6-432A-40F6-9926-5FAE999C46C8}">
      <dgm:prSet/>
      <dgm:spPr/>
      <dgm:t>
        <a:bodyPr/>
        <a:lstStyle/>
        <a:p>
          <a:endParaRPr lang="es-CO"/>
        </a:p>
      </dgm:t>
    </dgm:pt>
    <dgm:pt modelId="{685F6C4D-E4A5-4BE1-B254-88C31358DFB3}" type="sibTrans" cxnId="{C71371D6-432A-40F6-9926-5FAE999C46C8}">
      <dgm:prSet/>
      <dgm:spPr/>
      <dgm:t>
        <a:bodyPr/>
        <a:lstStyle/>
        <a:p>
          <a:endParaRPr lang="es-CO"/>
        </a:p>
      </dgm:t>
    </dgm:pt>
    <dgm:pt modelId="{07069899-DA34-40C3-8BB8-D1A6B251A446}">
      <dgm:prSet phldrT="[Texto]" custT="1"/>
      <dgm:spPr/>
      <dgm:t>
        <a:bodyPr/>
        <a:lstStyle/>
        <a:p>
          <a:r>
            <a:rPr lang="es-CO" sz="1600" b="1" dirty="0" smtClean="0"/>
            <a:t>Integración de Tic</a:t>
          </a:r>
          <a:endParaRPr lang="es-CO" sz="1600" b="1" dirty="0"/>
        </a:p>
      </dgm:t>
    </dgm:pt>
    <dgm:pt modelId="{F3D19531-E825-4177-97AC-4B8BCE609B65}" type="parTrans" cxnId="{31B1ED0B-B61C-4868-AC41-204EA7B8B3F5}">
      <dgm:prSet/>
      <dgm:spPr/>
      <dgm:t>
        <a:bodyPr/>
        <a:lstStyle/>
        <a:p>
          <a:endParaRPr lang="es-CO"/>
        </a:p>
      </dgm:t>
    </dgm:pt>
    <dgm:pt modelId="{F06A49F5-0667-46EC-9907-A9DE34F57A29}" type="sibTrans" cxnId="{31B1ED0B-B61C-4868-AC41-204EA7B8B3F5}">
      <dgm:prSet/>
      <dgm:spPr/>
      <dgm:t>
        <a:bodyPr/>
        <a:lstStyle/>
        <a:p>
          <a:endParaRPr lang="es-CO"/>
        </a:p>
      </dgm:t>
    </dgm:pt>
    <dgm:pt modelId="{23D3C176-A2F7-4932-8D2B-465A399544E2}">
      <dgm:prSet phldrT="[Texto]" custT="1"/>
      <dgm:spPr/>
      <dgm:t>
        <a:bodyPr/>
        <a:lstStyle/>
        <a:p>
          <a:r>
            <a:rPr lang="es-CO" sz="1200" dirty="0" smtClean="0"/>
            <a:t>Currículo (Plan de Estudios)</a:t>
          </a:r>
          <a:endParaRPr lang="es-CO" sz="1200" dirty="0"/>
        </a:p>
      </dgm:t>
    </dgm:pt>
    <dgm:pt modelId="{5F5279FC-1237-4D75-BC33-22C4182F8CD7}" type="parTrans" cxnId="{E129E8E3-1440-4408-9282-787150748717}">
      <dgm:prSet/>
      <dgm:spPr/>
      <dgm:t>
        <a:bodyPr/>
        <a:lstStyle/>
        <a:p>
          <a:endParaRPr lang="es-CO"/>
        </a:p>
      </dgm:t>
    </dgm:pt>
    <dgm:pt modelId="{EC577B3D-B173-4ECE-8844-41EA222DFD40}" type="sibTrans" cxnId="{E129E8E3-1440-4408-9282-787150748717}">
      <dgm:prSet/>
      <dgm:spPr/>
      <dgm:t>
        <a:bodyPr/>
        <a:lstStyle/>
        <a:p>
          <a:endParaRPr lang="es-CO"/>
        </a:p>
      </dgm:t>
    </dgm:pt>
    <dgm:pt modelId="{30B4FF79-DB13-4C15-8042-BD39245691D9}">
      <dgm:prSet phldrT="[Texto]" custT="1"/>
      <dgm:spPr/>
      <dgm:t>
        <a:bodyPr/>
        <a:lstStyle/>
        <a:p>
          <a:r>
            <a:rPr lang="es-CO" sz="1200" dirty="0" smtClean="0"/>
            <a:t> </a:t>
          </a:r>
          <a:r>
            <a:rPr lang="es-CO" sz="1200" dirty="0" err="1" smtClean="0"/>
            <a:t>Magendzo</a:t>
          </a:r>
          <a:r>
            <a:rPr lang="es-CO" sz="1200" dirty="0" smtClean="0"/>
            <a:t>, </a:t>
          </a:r>
          <a:r>
            <a:rPr lang="es-CO" sz="1200" dirty="0" err="1" smtClean="0"/>
            <a:t>Iafrancesco</a:t>
          </a:r>
          <a:r>
            <a:rPr lang="es-CO" sz="1200" dirty="0" smtClean="0"/>
            <a:t>, Nelson Ernesto López</a:t>
          </a:r>
          <a:endParaRPr lang="es-CO" sz="1200" dirty="0"/>
        </a:p>
      </dgm:t>
    </dgm:pt>
    <dgm:pt modelId="{7A1CC3A3-81AA-4A18-BE83-E08EF60CC4FC}" type="parTrans" cxnId="{26080D17-D369-4CBD-803C-AA76D59C4E65}">
      <dgm:prSet/>
      <dgm:spPr/>
      <dgm:t>
        <a:bodyPr/>
        <a:lstStyle/>
        <a:p>
          <a:endParaRPr lang="es-CO"/>
        </a:p>
      </dgm:t>
    </dgm:pt>
    <dgm:pt modelId="{30A180FE-58F4-420E-8CD1-7AE96F6A206D}" type="sibTrans" cxnId="{26080D17-D369-4CBD-803C-AA76D59C4E65}">
      <dgm:prSet/>
      <dgm:spPr/>
      <dgm:t>
        <a:bodyPr/>
        <a:lstStyle/>
        <a:p>
          <a:endParaRPr lang="es-CO"/>
        </a:p>
      </dgm:t>
    </dgm:pt>
    <dgm:pt modelId="{6F826924-A053-41DF-90AD-678C29AAD701}">
      <dgm:prSet phldrT="[Texto]" custT="1"/>
      <dgm:spPr/>
      <dgm:t>
        <a:bodyPr/>
        <a:lstStyle/>
        <a:p>
          <a:r>
            <a:rPr lang="es-CO" sz="1200" dirty="0" smtClean="0"/>
            <a:t>Jaime Sánchez, </a:t>
          </a:r>
          <a:r>
            <a:rPr lang="es-CO" sz="1200" dirty="0" err="1" smtClean="0"/>
            <a:t>Yudi</a:t>
          </a:r>
          <a:r>
            <a:rPr lang="es-CO" sz="1200" dirty="0" smtClean="0"/>
            <a:t> Herrera, Liliana Pedraza, Joaquín Lara</a:t>
          </a:r>
          <a:endParaRPr lang="es-CO" sz="1200" dirty="0"/>
        </a:p>
      </dgm:t>
    </dgm:pt>
    <dgm:pt modelId="{3B1CEF49-FABB-49F6-B53F-C2472BBCFE2D}" type="parTrans" cxnId="{B6A4EC4A-BD7A-4934-83DD-5F6366872458}">
      <dgm:prSet/>
      <dgm:spPr/>
      <dgm:t>
        <a:bodyPr/>
        <a:lstStyle/>
        <a:p>
          <a:endParaRPr lang="es-CO"/>
        </a:p>
      </dgm:t>
    </dgm:pt>
    <dgm:pt modelId="{FFB0E2A4-C118-4029-A0F2-C50E3FDA82B5}" type="sibTrans" cxnId="{B6A4EC4A-BD7A-4934-83DD-5F6366872458}">
      <dgm:prSet/>
      <dgm:spPr/>
      <dgm:t>
        <a:bodyPr/>
        <a:lstStyle/>
        <a:p>
          <a:endParaRPr lang="es-CO"/>
        </a:p>
      </dgm:t>
    </dgm:pt>
    <dgm:pt modelId="{4D521EC4-2158-4A7B-9C07-00467CB20B90}" type="pres">
      <dgm:prSet presAssocID="{EC46204C-AEC6-4B4B-BAC3-E5F216CF98C5}" presName="hierChild1" presStyleCnt="0">
        <dgm:presLayoutVars>
          <dgm:chPref val="1"/>
          <dgm:dir/>
          <dgm:animOne val="branch"/>
          <dgm:animLvl val="lvl"/>
          <dgm:resizeHandles/>
        </dgm:presLayoutVars>
      </dgm:prSet>
      <dgm:spPr/>
      <dgm:t>
        <a:bodyPr/>
        <a:lstStyle/>
        <a:p>
          <a:endParaRPr lang="es-CO"/>
        </a:p>
      </dgm:t>
    </dgm:pt>
    <dgm:pt modelId="{97FE9EB0-258A-4860-A41D-4C000E7809FD}" type="pres">
      <dgm:prSet presAssocID="{6350B376-0D6D-425F-9FCD-0E4ABB7417F6}" presName="hierRoot1" presStyleCnt="0"/>
      <dgm:spPr/>
      <dgm:t>
        <a:bodyPr/>
        <a:lstStyle/>
        <a:p>
          <a:endParaRPr lang="es-CO"/>
        </a:p>
      </dgm:t>
    </dgm:pt>
    <dgm:pt modelId="{79689020-F335-46F5-B540-0671E158E743}" type="pres">
      <dgm:prSet presAssocID="{6350B376-0D6D-425F-9FCD-0E4ABB7417F6}" presName="composite" presStyleCnt="0"/>
      <dgm:spPr/>
      <dgm:t>
        <a:bodyPr/>
        <a:lstStyle/>
        <a:p>
          <a:endParaRPr lang="es-CO"/>
        </a:p>
      </dgm:t>
    </dgm:pt>
    <dgm:pt modelId="{359DDD0B-D4EC-41AC-84F5-54801E601AD3}" type="pres">
      <dgm:prSet presAssocID="{6350B376-0D6D-425F-9FCD-0E4ABB7417F6}" presName="background" presStyleLbl="node0" presStyleIdx="0" presStyleCnt="1"/>
      <dgm:spPr/>
      <dgm:t>
        <a:bodyPr/>
        <a:lstStyle/>
        <a:p>
          <a:endParaRPr lang="es-CO"/>
        </a:p>
      </dgm:t>
    </dgm:pt>
    <dgm:pt modelId="{38237774-5760-4000-81F2-206028201430}" type="pres">
      <dgm:prSet presAssocID="{6350B376-0D6D-425F-9FCD-0E4ABB7417F6}" presName="text" presStyleLbl="fgAcc0" presStyleIdx="0" presStyleCnt="1" custScaleX="423586" custScaleY="136676" custLinFactNeighborX="-4772" custLinFactNeighborY="-1090">
        <dgm:presLayoutVars>
          <dgm:chPref val="3"/>
        </dgm:presLayoutVars>
      </dgm:prSet>
      <dgm:spPr/>
      <dgm:t>
        <a:bodyPr/>
        <a:lstStyle/>
        <a:p>
          <a:endParaRPr lang="es-CO"/>
        </a:p>
      </dgm:t>
    </dgm:pt>
    <dgm:pt modelId="{F9A11707-DFC2-4A71-A8AF-D51B034E3AD3}" type="pres">
      <dgm:prSet presAssocID="{6350B376-0D6D-425F-9FCD-0E4ABB7417F6}" presName="hierChild2" presStyleCnt="0"/>
      <dgm:spPr/>
      <dgm:t>
        <a:bodyPr/>
        <a:lstStyle/>
        <a:p>
          <a:endParaRPr lang="es-CO"/>
        </a:p>
      </dgm:t>
    </dgm:pt>
    <dgm:pt modelId="{C990ED22-2D5C-4C5B-BFD7-CCAA161D407C}" type="pres">
      <dgm:prSet presAssocID="{61531D16-EE69-4444-A291-ADB8F72DF64C}" presName="Name10" presStyleLbl="parChTrans1D2" presStyleIdx="0" presStyleCnt="2"/>
      <dgm:spPr/>
      <dgm:t>
        <a:bodyPr/>
        <a:lstStyle/>
        <a:p>
          <a:endParaRPr lang="es-CO"/>
        </a:p>
      </dgm:t>
    </dgm:pt>
    <dgm:pt modelId="{00688EC0-5E98-4DB8-B5B3-59152DF7F033}" type="pres">
      <dgm:prSet presAssocID="{D533DAC1-5664-4A8A-83B5-BCA0DEEEE032}" presName="hierRoot2" presStyleCnt="0"/>
      <dgm:spPr/>
      <dgm:t>
        <a:bodyPr/>
        <a:lstStyle/>
        <a:p>
          <a:endParaRPr lang="es-CO"/>
        </a:p>
      </dgm:t>
    </dgm:pt>
    <dgm:pt modelId="{571D93E0-694E-471F-AB1A-19B597B4EC5E}" type="pres">
      <dgm:prSet presAssocID="{D533DAC1-5664-4A8A-83B5-BCA0DEEEE032}" presName="composite2" presStyleCnt="0"/>
      <dgm:spPr/>
      <dgm:t>
        <a:bodyPr/>
        <a:lstStyle/>
        <a:p>
          <a:endParaRPr lang="es-CO"/>
        </a:p>
      </dgm:t>
    </dgm:pt>
    <dgm:pt modelId="{1F9122E2-581F-424E-B4A7-FF2A8C50B928}" type="pres">
      <dgm:prSet presAssocID="{D533DAC1-5664-4A8A-83B5-BCA0DEEEE032}" presName="background2" presStyleLbl="node2" presStyleIdx="0" presStyleCnt="2"/>
      <dgm:spPr/>
      <dgm:t>
        <a:bodyPr/>
        <a:lstStyle/>
        <a:p>
          <a:endParaRPr lang="es-CO"/>
        </a:p>
      </dgm:t>
    </dgm:pt>
    <dgm:pt modelId="{4B3B23E4-D937-4EF5-8F74-5359D54B4080}" type="pres">
      <dgm:prSet presAssocID="{D533DAC1-5664-4A8A-83B5-BCA0DEEEE032}" presName="text2" presStyleLbl="fgAcc2" presStyleIdx="0" presStyleCnt="2" custScaleX="137813" custScaleY="51005" custLinFactNeighborX="-4486" custLinFactNeighborY="-13551">
        <dgm:presLayoutVars>
          <dgm:chPref val="3"/>
        </dgm:presLayoutVars>
      </dgm:prSet>
      <dgm:spPr/>
      <dgm:t>
        <a:bodyPr/>
        <a:lstStyle/>
        <a:p>
          <a:endParaRPr lang="es-CO"/>
        </a:p>
      </dgm:t>
    </dgm:pt>
    <dgm:pt modelId="{9DBCD72C-704A-401B-BB86-2B7F9991A7EC}" type="pres">
      <dgm:prSet presAssocID="{D533DAC1-5664-4A8A-83B5-BCA0DEEEE032}" presName="hierChild3" presStyleCnt="0"/>
      <dgm:spPr/>
      <dgm:t>
        <a:bodyPr/>
        <a:lstStyle/>
        <a:p>
          <a:endParaRPr lang="es-CO"/>
        </a:p>
      </dgm:t>
    </dgm:pt>
    <dgm:pt modelId="{A7446F49-FC88-4D03-884B-9946FAB1BF9E}" type="pres">
      <dgm:prSet presAssocID="{5F5279FC-1237-4D75-BC33-22C4182F8CD7}" presName="Name17" presStyleLbl="parChTrans1D3" presStyleIdx="0" presStyleCnt="2"/>
      <dgm:spPr/>
      <dgm:t>
        <a:bodyPr/>
        <a:lstStyle/>
        <a:p>
          <a:endParaRPr lang="es-CO"/>
        </a:p>
      </dgm:t>
    </dgm:pt>
    <dgm:pt modelId="{A6B098DB-CCDF-4E3D-BA7E-AF92E57B0F19}" type="pres">
      <dgm:prSet presAssocID="{23D3C176-A2F7-4932-8D2B-465A399544E2}" presName="hierRoot3" presStyleCnt="0"/>
      <dgm:spPr/>
      <dgm:t>
        <a:bodyPr/>
        <a:lstStyle/>
        <a:p>
          <a:endParaRPr lang="es-CO"/>
        </a:p>
      </dgm:t>
    </dgm:pt>
    <dgm:pt modelId="{7804786E-B5DA-41B4-B676-620CD2B67220}" type="pres">
      <dgm:prSet presAssocID="{23D3C176-A2F7-4932-8D2B-465A399544E2}" presName="composite3" presStyleCnt="0"/>
      <dgm:spPr/>
      <dgm:t>
        <a:bodyPr/>
        <a:lstStyle/>
        <a:p>
          <a:endParaRPr lang="es-CO"/>
        </a:p>
      </dgm:t>
    </dgm:pt>
    <dgm:pt modelId="{7DC4E47C-9B5A-4CFF-95FB-AE62A2F088A0}" type="pres">
      <dgm:prSet presAssocID="{23D3C176-A2F7-4932-8D2B-465A399544E2}" presName="background3" presStyleLbl="node3" presStyleIdx="0" presStyleCnt="2"/>
      <dgm:spPr/>
      <dgm:t>
        <a:bodyPr/>
        <a:lstStyle/>
        <a:p>
          <a:endParaRPr lang="es-CO"/>
        </a:p>
      </dgm:t>
    </dgm:pt>
    <dgm:pt modelId="{9BB05261-E775-45B5-B7F7-F9C3E6F266DB}" type="pres">
      <dgm:prSet presAssocID="{23D3C176-A2F7-4932-8D2B-465A399544E2}" presName="text3" presStyleLbl="fgAcc3" presStyleIdx="0" presStyleCnt="2" custScaleY="69780" custLinFactNeighborX="-39259" custLinFactNeighborY="-18443">
        <dgm:presLayoutVars>
          <dgm:chPref val="3"/>
        </dgm:presLayoutVars>
      </dgm:prSet>
      <dgm:spPr/>
      <dgm:t>
        <a:bodyPr/>
        <a:lstStyle/>
        <a:p>
          <a:endParaRPr lang="es-CO"/>
        </a:p>
      </dgm:t>
    </dgm:pt>
    <dgm:pt modelId="{C524DC35-76AE-4C78-B7B2-03EF8D2DDE9A}" type="pres">
      <dgm:prSet presAssocID="{23D3C176-A2F7-4932-8D2B-465A399544E2}" presName="hierChild4" presStyleCnt="0"/>
      <dgm:spPr/>
      <dgm:t>
        <a:bodyPr/>
        <a:lstStyle/>
        <a:p>
          <a:endParaRPr lang="es-CO"/>
        </a:p>
      </dgm:t>
    </dgm:pt>
    <dgm:pt modelId="{9ED92F9A-621A-4519-9A2B-8C5A365A1002}" type="pres">
      <dgm:prSet presAssocID="{7A1CC3A3-81AA-4A18-BE83-E08EF60CC4FC}" presName="Name23" presStyleLbl="parChTrans1D4" presStyleIdx="0" presStyleCnt="2"/>
      <dgm:spPr/>
      <dgm:t>
        <a:bodyPr/>
        <a:lstStyle/>
        <a:p>
          <a:endParaRPr lang="es-CO"/>
        </a:p>
      </dgm:t>
    </dgm:pt>
    <dgm:pt modelId="{09724CDE-8EDC-44A2-ADC8-AC95C40DD85B}" type="pres">
      <dgm:prSet presAssocID="{30B4FF79-DB13-4C15-8042-BD39245691D9}" presName="hierRoot4" presStyleCnt="0"/>
      <dgm:spPr/>
      <dgm:t>
        <a:bodyPr/>
        <a:lstStyle/>
        <a:p>
          <a:endParaRPr lang="es-CO"/>
        </a:p>
      </dgm:t>
    </dgm:pt>
    <dgm:pt modelId="{9E78F8FF-88F0-4B3A-A3DB-AD904708D3ED}" type="pres">
      <dgm:prSet presAssocID="{30B4FF79-DB13-4C15-8042-BD39245691D9}" presName="composite4" presStyleCnt="0"/>
      <dgm:spPr/>
      <dgm:t>
        <a:bodyPr/>
        <a:lstStyle/>
        <a:p>
          <a:endParaRPr lang="es-CO"/>
        </a:p>
      </dgm:t>
    </dgm:pt>
    <dgm:pt modelId="{CC5B5E15-DC1C-4AD6-9504-E080A90C9C19}" type="pres">
      <dgm:prSet presAssocID="{30B4FF79-DB13-4C15-8042-BD39245691D9}" presName="background4" presStyleLbl="node4" presStyleIdx="0" presStyleCnt="2"/>
      <dgm:spPr/>
      <dgm:t>
        <a:bodyPr/>
        <a:lstStyle/>
        <a:p>
          <a:endParaRPr lang="es-CO"/>
        </a:p>
      </dgm:t>
    </dgm:pt>
    <dgm:pt modelId="{66706B72-A797-4D49-A6D7-2AB6B7631D6F}" type="pres">
      <dgm:prSet presAssocID="{30B4FF79-DB13-4C15-8042-BD39245691D9}" presName="text4" presStyleLbl="fgAcc4" presStyleIdx="0" presStyleCnt="2" custLinFactNeighborX="-54539" custLinFactNeighborY="4179">
        <dgm:presLayoutVars>
          <dgm:chPref val="3"/>
        </dgm:presLayoutVars>
      </dgm:prSet>
      <dgm:spPr/>
      <dgm:t>
        <a:bodyPr/>
        <a:lstStyle/>
        <a:p>
          <a:endParaRPr lang="es-CO"/>
        </a:p>
      </dgm:t>
    </dgm:pt>
    <dgm:pt modelId="{5881FFC2-DE86-49A8-A837-5CE604375BD2}" type="pres">
      <dgm:prSet presAssocID="{30B4FF79-DB13-4C15-8042-BD39245691D9}" presName="hierChild5" presStyleCnt="0"/>
      <dgm:spPr/>
      <dgm:t>
        <a:bodyPr/>
        <a:lstStyle/>
        <a:p>
          <a:endParaRPr lang="es-CO"/>
        </a:p>
      </dgm:t>
    </dgm:pt>
    <dgm:pt modelId="{E861A667-12D7-4A39-8617-0B5BCAE58961}" type="pres">
      <dgm:prSet presAssocID="{F3D19531-E825-4177-97AC-4B8BCE609B65}" presName="Name10" presStyleLbl="parChTrans1D2" presStyleIdx="1" presStyleCnt="2"/>
      <dgm:spPr/>
      <dgm:t>
        <a:bodyPr/>
        <a:lstStyle/>
        <a:p>
          <a:endParaRPr lang="es-CO"/>
        </a:p>
      </dgm:t>
    </dgm:pt>
    <dgm:pt modelId="{32C0EA33-FFE2-4832-8564-D2FC6EA13A28}" type="pres">
      <dgm:prSet presAssocID="{07069899-DA34-40C3-8BB8-D1A6B251A446}" presName="hierRoot2" presStyleCnt="0"/>
      <dgm:spPr/>
      <dgm:t>
        <a:bodyPr/>
        <a:lstStyle/>
        <a:p>
          <a:endParaRPr lang="es-CO"/>
        </a:p>
      </dgm:t>
    </dgm:pt>
    <dgm:pt modelId="{D4CE0F0C-B129-492B-A104-FAF95BF03D9A}" type="pres">
      <dgm:prSet presAssocID="{07069899-DA34-40C3-8BB8-D1A6B251A446}" presName="composite2" presStyleCnt="0"/>
      <dgm:spPr/>
      <dgm:t>
        <a:bodyPr/>
        <a:lstStyle/>
        <a:p>
          <a:endParaRPr lang="es-CO"/>
        </a:p>
      </dgm:t>
    </dgm:pt>
    <dgm:pt modelId="{78D36826-755E-4DD3-97EC-8887E6F32F56}" type="pres">
      <dgm:prSet presAssocID="{07069899-DA34-40C3-8BB8-D1A6B251A446}" presName="background2" presStyleLbl="node2" presStyleIdx="1" presStyleCnt="2"/>
      <dgm:spPr/>
      <dgm:t>
        <a:bodyPr/>
        <a:lstStyle/>
        <a:p>
          <a:endParaRPr lang="es-CO"/>
        </a:p>
      </dgm:t>
    </dgm:pt>
    <dgm:pt modelId="{71BE0572-8063-4DDC-ABC6-6643AD604D93}" type="pres">
      <dgm:prSet presAssocID="{07069899-DA34-40C3-8BB8-D1A6B251A446}" presName="text2" presStyleLbl="fgAcc2" presStyleIdx="1" presStyleCnt="2" custScaleY="42897">
        <dgm:presLayoutVars>
          <dgm:chPref val="3"/>
        </dgm:presLayoutVars>
      </dgm:prSet>
      <dgm:spPr/>
      <dgm:t>
        <a:bodyPr/>
        <a:lstStyle/>
        <a:p>
          <a:endParaRPr lang="es-CO"/>
        </a:p>
      </dgm:t>
    </dgm:pt>
    <dgm:pt modelId="{5B40B54E-96FF-44E1-82B5-1AD0A3102002}" type="pres">
      <dgm:prSet presAssocID="{07069899-DA34-40C3-8BB8-D1A6B251A446}" presName="hierChild3" presStyleCnt="0"/>
      <dgm:spPr/>
      <dgm:t>
        <a:bodyPr/>
        <a:lstStyle/>
        <a:p>
          <a:endParaRPr lang="es-CO"/>
        </a:p>
      </dgm:t>
    </dgm:pt>
    <dgm:pt modelId="{F3396FC7-E82A-4EBE-9C0E-4BE2386F697E}" type="pres">
      <dgm:prSet presAssocID="{EBF1AC62-0A75-4E6A-917A-54E76C7A2C04}" presName="Name17" presStyleLbl="parChTrans1D3" presStyleIdx="1" presStyleCnt="2"/>
      <dgm:spPr/>
      <dgm:t>
        <a:bodyPr/>
        <a:lstStyle/>
        <a:p>
          <a:endParaRPr lang="es-CO"/>
        </a:p>
      </dgm:t>
    </dgm:pt>
    <dgm:pt modelId="{BF1EE119-07F2-4141-B87E-1E055250951E}" type="pres">
      <dgm:prSet presAssocID="{7182D5CC-C020-4B50-9C58-18DB04FE5C7A}" presName="hierRoot3" presStyleCnt="0"/>
      <dgm:spPr/>
      <dgm:t>
        <a:bodyPr/>
        <a:lstStyle/>
        <a:p>
          <a:endParaRPr lang="es-CO"/>
        </a:p>
      </dgm:t>
    </dgm:pt>
    <dgm:pt modelId="{786B53F1-FA9C-4E3B-A268-185008B1E8EF}" type="pres">
      <dgm:prSet presAssocID="{7182D5CC-C020-4B50-9C58-18DB04FE5C7A}" presName="composite3" presStyleCnt="0"/>
      <dgm:spPr/>
      <dgm:t>
        <a:bodyPr/>
        <a:lstStyle/>
        <a:p>
          <a:endParaRPr lang="es-CO"/>
        </a:p>
      </dgm:t>
    </dgm:pt>
    <dgm:pt modelId="{2AB8EF7C-B987-498E-90CB-0A90894B7C64}" type="pres">
      <dgm:prSet presAssocID="{7182D5CC-C020-4B50-9C58-18DB04FE5C7A}" presName="background3" presStyleLbl="node3" presStyleIdx="1" presStyleCnt="2"/>
      <dgm:spPr/>
      <dgm:t>
        <a:bodyPr/>
        <a:lstStyle/>
        <a:p>
          <a:endParaRPr lang="es-CO"/>
        </a:p>
      </dgm:t>
    </dgm:pt>
    <dgm:pt modelId="{AE69F0B1-E66A-4F43-A132-86C84B6BC288}" type="pres">
      <dgm:prSet presAssocID="{7182D5CC-C020-4B50-9C58-18DB04FE5C7A}" presName="text3" presStyleLbl="fgAcc3" presStyleIdx="1" presStyleCnt="2" custLinFactNeighborX="8578" custLinFactNeighborY="-4855">
        <dgm:presLayoutVars>
          <dgm:chPref val="3"/>
        </dgm:presLayoutVars>
      </dgm:prSet>
      <dgm:spPr/>
      <dgm:t>
        <a:bodyPr/>
        <a:lstStyle/>
        <a:p>
          <a:endParaRPr lang="es-CO"/>
        </a:p>
      </dgm:t>
    </dgm:pt>
    <dgm:pt modelId="{CC6220F0-C5DE-4373-B2A5-7C395C996A4A}" type="pres">
      <dgm:prSet presAssocID="{7182D5CC-C020-4B50-9C58-18DB04FE5C7A}" presName="hierChild4" presStyleCnt="0"/>
      <dgm:spPr/>
      <dgm:t>
        <a:bodyPr/>
        <a:lstStyle/>
        <a:p>
          <a:endParaRPr lang="es-CO"/>
        </a:p>
      </dgm:t>
    </dgm:pt>
    <dgm:pt modelId="{DD5A088A-8BF5-4715-819E-92DEDA4C7DCB}" type="pres">
      <dgm:prSet presAssocID="{3B1CEF49-FABB-49F6-B53F-C2472BBCFE2D}" presName="Name23" presStyleLbl="parChTrans1D4" presStyleIdx="1" presStyleCnt="2"/>
      <dgm:spPr/>
      <dgm:t>
        <a:bodyPr/>
        <a:lstStyle/>
        <a:p>
          <a:endParaRPr lang="es-CO"/>
        </a:p>
      </dgm:t>
    </dgm:pt>
    <dgm:pt modelId="{0A863461-838A-43C3-85D4-0708347F4F23}" type="pres">
      <dgm:prSet presAssocID="{6F826924-A053-41DF-90AD-678C29AAD701}" presName="hierRoot4" presStyleCnt="0"/>
      <dgm:spPr/>
      <dgm:t>
        <a:bodyPr/>
        <a:lstStyle/>
        <a:p>
          <a:endParaRPr lang="es-CO"/>
        </a:p>
      </dgm:t>
    </dgm:pt>
    <dgm:pt modelId="{D0FE4232-DD0A-4E99-B01D-341790C76891}" type="pres">
      <dgm:prSet presAssocID="{6F826924-A053-41DF-90AD-678C29AAD701}" presName="composite4" presStyleCnt="0"/>
      <dgm:spPr/>
      <dgm:t>
        <a:bodyPr/>
        <a:lstStyle/>
        <a:p>
          <a:endParaRPr lang="es-CO"/>
        </a:p>
      </dgm:t>
    </dgm:pt>
    <dgm:pt modelId="{D505CF71-611E-4696-80C0-7DBB78AD76C8}" type="pres">
      <dgm:prSet presAssocID="{6F826924-A053-41DF-90AD-678C29AAD701}" presName="background4" presStyleLbl="node4" presStyleIdx="1" presStyleCnt="2"/>
      <dgm:spPr/>
      <dgm:t>
        <a:bodyPr/>
        <a:lstStyle/>
        <a:p>
          <a:endParaRPr lang="es-CO"/>
        </a:p>
      </dgm:t>
    </dgm:pt>
    <dgm:pt modelId="{60D39140-2AFE-4E91-B7D7-E33A2B5FCC1A}" type="pres">
      <dgm:prSet presAssocID="{6F826924-A053-41DF-90AD-678C29AAD701}" presName="text4" presStyleLbl="fgAcc4" presStyleIdx="1" presStyleCnt="2">
        <dgm:presLayoutVars>
          <dgm:chPref val="3"/>
        </dgm:presLayoutVars>
      </dgm:prSet>
      <dgm:spPr/>
      <dgm:t>
        <a:bodyPr/>
        <a:lstStyle/>
        <a:p>
          <a:endParaRPr lang="es-CO"/>
        </a:p>
      </dgm:t>
    </dgm:pt>
    <dgm:pt modelId="{D70CCBAB-1B5A-4FDF-9D46-0E59683BB788}" type="pres">
      <dgm:prSet presAssocID="{6F826924-A053-41DF-90AD-678C29AAD701}" presName="hierChild5" presStyleCnt="0"/>
      <dgm:spPr/>
      <dgm:t>
        <a:bodyPr/>
        <a:lstStyle/>
        <a:p>
          <a:endParaRPr lang="es-CO"/>
        </a:p>
      </dgm:t>
    </dgm:pt>
  </dgm:ptLst>
  <dgm:cxnLst>
    <dgm:cxn modelId="{B44BA852-3427-46A0-8B35-22BE68129031}" srcId="{6350B376-0D6D-425F-9FCD-0E4ABB7417F6}" destId="{D533DAC1-5664-4A8A-83B5-BCA0DEEEE032}" srcOrd="0" destOrd="0" parTransId="{61531D16-EE69-4444-A291-ADB8F72DF64C}" sibTransId="{6A9FD72D-B2E6-4ACD-9F8F-5FF787A17332}"/>
    <dgm:cxn modelId="{7C932E7D-510A-459F-87D5-4454F07A48EC}" type="presOf" srcId="{7A1CC3A3-81AA-4A18-BE83-E08EF60CC4FC}" destId="{9ED92F9A-621A-4519-9A2B-8C5A365A1002}" srcOrd="0" destOrd="0" presId="urn:microsoft.com/office/officeart/2005/8/layout/hierarchy1"/>
    <dgm:cxn modelId="{31B1ED0B-B61C-4868-AC41-204EA7B8B3F5}" srcId="{6350B376-0D6D-425F-9FCD-0E4ABB7417F6}" destId="{07069899-DA34-40C3-8BB8-D1A6B251A446}" srcOrd="1" destOrd="0" parTransId="{F3D19531-E825-4177-97AC-4B8BCE609B65}" sibTransId="{F06A49F5-0667-46EC-9907-A9DE34F57A29}"/>
    <dgm:cxn modelId="{E129E8E3-1440-4408-9282-787150748717}" srcId="{D533DAC1-5664-4A8A-83B5-BCA0DEEEE032}" destId="{23D3C176-A2F7-4932-8D2B-465A399544E2}" srcOrd="0" destOrd="0" parTransId="{5F5279FC-1237-4D75-BC33-22C4182F8CD7}" sibTransId="{EC577B3D-B173-4ECE-8844-41EA222DFD40}"/>
    <dgm:cxn modelId="{BDCF3786-AC57-4B8A-984A-2A2E288B92F9}" type="presOf" srcId="{6F826924-A053-41DF-90AD-678C29AAD701}" destId="{60D39140-2AFE-4E91-B7D7-E33A2B5FCC1A}" srcOrd="0" destOrd="0" presId="urn:microsoft.com/office/officeart/2005/8/layout/hierarchy1"/>
    <dgm:cxn modelId="{97E0C3AF-09E5-49C4-BD0D-025BDB9F618F}" type="presOf" srcId="{EBF1AC62-0A75-4E6A-917A-54E76C7A2C04}" destId="{F3396FC7-E82A-4EBE-9C0E-4BE2386F697E}" srcOrd="0" destOrd="0" presId="urn:microsoft.com/office/officeart/2005/8/layout/hierarchy1"/>
    <dgm:cxn modelId="{07A1F909-2D9A-4AF5-B156-1F7C708CDEDF}" type="presOf" srcId="{07069899-DA34-40C3-8BB8-D1A6B251A446}" destId="{71BE0572-8063-4DDC-ABC6-6643AD604D93}" srcOrd="0" destOrd="0" presId="urn:microsoft.com/office/officeart/2005/8/layout/hierarchy1"/>
    <dgm:cxn modelId="{692E4D54-399F-4128-B26B-E70F9A73B5D9}" type="presOf" srcId="{F3D19531-E825-4177-97AC-4B8BCE609B65}" destId="{E861A667-12D7-4A39-8617-0B5BCAE58961}" srcOrd="0" destOrd="0" presId="urn:microsoft.com/office/officeart/2005/8/layout/hierarchy1"/>
    <dgm:cxn modelId="{034C5DFE-E9A9-4EE7-A960-030DD7EAE6B5}" type="presOf" srcId="{5F5279FC-1237-4D75-BC33-22C4182F8CD7}" destId="{A7446F49-FC88-4D03-884B-9946FAB1BF9E}" srcOrd="0" destOrd="0" presId="urn:microsoft.com/office/officeart/2005/8/layout/hierarchy1"/>
    <dgm:cxn modelId="{B6A4EC4A-BD7A-4934-83DD-5F6366872458}" srcId="{7182D5CC-C020-4B50-9C58-18DB04FE5C7A}" destId="{6F826924-A053-41DF-90AD-678C29AAD701}" srcOrd="0" destOrd="0" parTransId="{3B1CEF49-FABB-49F6-B53F-C2472BBCFE2D}" sibTransId="{FFB0E2A4-C118-4029-A0F2-C50E3FDA82B5}"/>
    <dgm:cxn modelId="{26080D17-D369-4CBD-803C-AA76D59C4E65}" srcId="{23D3C176-A2F7-4932-8D2B-465A399544E2}" destId="{30B4FF79-DB13-4C15-8042-BD39245691D9}" srcOrd="0" destOrd="0" parTransId="{7A1CC3A3-81AA-4A18-BE83-E08EF60CC4FC}" sibTransId="{30A180FE-58F4-420E-8CD1-7AE96F6A206D}"/>
    <dgm:cxn modelId="{9E7F6007-8C36-4264-A78F-0BD38D500710}" type="presOf" srcId="{30B4FF79-DB13-4C15-8042-BD39245691D9}" destId="{66706B72-A797-4D49-A6D7-2AB6B7631D6F}" srcOrd="0" destOrd="0" presId="urn:microsoft.com/office/officeart/2005/8/layout/hierarchy1"/>
    <dgm:cxn modelId="{5418233D-7180-441F-A7E0-9DB3C5ED7E1B}" type="presOf" srcId="{6350B376-0D6D-425F-9FCD-0E4ABB7417F6}" destId="{38237774-5760-4000-81F2-206028201430}" srcOrd="0" destOrd="0" presId="urn:microsoft.com/office/officeart/2005/8/layout/hierarchy1"/>
    <dgm:cxn modelId="{A551AE4F-8177-47F3-9E3B-ECDFC38DE377}" type="presOf" srcId="{3B1CEF49-FABB-49F6-B53F-C2472BBCFE2D}" destId="{DD5A088A-8BF5-4715-819E-92DEDA4C7DCB}" srcOrd="0" destOrd="0" presId="urn:microsoft.com/office/officeart/2005/8/layout/hierarchy1"/>
    <dgm:cxn modelId="{E9B3D1A1-5353-4CAC-B553-4B43AD9D557B}" srcId="{EC46204C-AEC6-4B4B-BAC3-E5F216CF98C5}" destId="{6350B376-0D6D-425F-9FCD-0E4ABB7417F6}" srcOrd="0" destOrd="0" parTransId="{DD5CB296-3043-47E0-9410-917B1A347A1F}" sibTransId="{A7B7B266-A6B6-474D-AB40-C55CDA125101}"/>
    <dgm:cxn modelId="{E8E93324-20B4-4BF1-87E9-237031F8F0D7}" type="presOf" srcId="{61531D16-EE69-4444-A291-ADB8F72DF64C}" destId="{C990ED22-2D5C-4C5B-BFD7-CCAA161D407C}" srcOrd="0" destOrd="0" presId="urn:microsoft.com/office/officeart/2005/8/layout/hierarchy1"/>
    <dgm:cxn modelId="{C71371D6-432A-40F6-9926-5FAE999C46C8}" srcId="{07069899-DA34-40C3-8BB8-D1A6B251A446}" destId="{7182D5CC-C020-4B50-9C58-18DB04FE5C7A}" srcOrd="0" destOrd="0" parTransId="{EBF1AC62-0A75-4E6A-917A-54E76C7A2C04}" sibTransId="{685F6C4D-E4A5-4BE1-B254-88C31358DFB3}"/>
    <dgm:cxn modelId="{BC76C592-2551-4518-A27F-689B7E874BD5}" type="presOf" srcId="{D533DAC1-5664-4A8A-83B5-BCA0DEEEE032}" destId="{4B3B23E4-D937-4EF5-8F74-5359D54B4080}" srcOrd="0" destOrd="0" presId="urn:microsoft.com/office/officeart/2005/8/layout/hierarchy1"/>
    <dgm:cxn modelId="{A597229A-924B-47CE-A40A-0ACD5185A81C}" type="presOf" srcId="{7182D5CC-C020-4B50-9C58-18DB04FE5C7A}" destId="{AE69F0B1-E66A-4F43-A132-86C84B6BC288}" srcOrd="0" destOrd="0" presId="urn:microsoft.com/office/officeart/2005/8/layout/hierarchy1"/>
    <dgm:cxn modelId="{DCCC89BC-C64F-4290-867D-80C470EFBE4C}" type="presOf" srcId="{23D3C176-A2F7-4932-8D2B-465A399544E2}" destId="{9BB05261-E775-45B5-B7F7-F9C3E6F266DB}" srcOrd="0" destOrd="0" presId="urn:microsoft.com/office/officeart/2005/8/layout/hierarchy1"/>
    <dgm:cxn modelId="{BE59669F-B9BB-4BBB-AC89-90BDBC51FDA7}" type="presOf" srcId="{EC46204C-AEC6-4B4B-BAC3-E5F216CF98C5}" destId="{4D521EC4-2158-4A7B-9C07-00467CB20B90}" srcOrd="0" destOrd="0" presId="urn:microsoft.com/office/officeart/2005/8/layout/hierarchy1"/>
    <dgm:cxn modelId="{7A33FC37-FB83-4C91-9402-7768BF540D83}" type="presParOf" srcId="{4D521EC4-2158-4A7B-9C07-00467CB20B90}" destId="{97FE9EB0-258A-4860-A41D-4C000E7809FD}" srcOrd="0" destOrd="0" presId="urn:microsoft.com/office/officeart/2005/8/layout/hierarchy1"/>
    <dgm:cxn modelId="{8A9497AE-AE46-417D-800D-BC4F863E7220}" type="presParOf" srcId="{97FE9EB0-258A-4860-A41D-4C000E7809FD}" destId="{79689020-F335-46F5-B540-0671E158E743}" srcOrd="0" destOrd="0" presId="urn:microsoft.com/office/officeart/2005/8/layout/hierarchy1"/>
    <dgm:cxn modelId="{37818B24-A130-4B70-A9B3-F9E7F8B74EFD}" type="presParOf" srcId="{79689020-F335-46F5-B540-0671E158E743}" destId="{359DDD0B-D4EC-41AC-84F5-54801E601AD3}" srcOrd="0" destOrd="0" presId="urn:microsoft.com/office/officeart/2005/8/layout/hierarchy1"/>
    <dgm:cxn modelId="{D36ABCB3-AEC9-4291-8B82-1C37B39EC90E}" type="presParOf" srcId="{79689020-F335-46F5-B540-0671E158E743}" destId="{38237774-5760-4000-81F2-206028201430}" srcOrd="1" destOrd="0" presId="urn:microsoft.com/office/officeart/2005/8/layout/hierarchy1"/>
    <dgm:cxn modelId="{2B32A95C-A8D7-49EE-91CB-03BACFF10A29}" type="presParOf" srcId="{97FE9EB0-258A-4860-A41D-4C000E7809FD}" destId="{F9A11707-DFC2-4A71-A8AF-D51B034E3AD3}" srcOrd="1" destOrd="0" presId="urn:microsoft.com/office/officeart/2005/8/layout/hierarchy1"/>
    <dgm:cxn modelId="{3A9A9017-9197-4D86-9CBD-5652064B7EF0}" type="presParOf" srcId="{F9A11707-DFC2-4A71-A8AF-D51B034E3AD3}" destId="{C990ED22-2D5C-4C5B-BFD7-CCAA161D407C}" srcOrd="0" destOrd="0" presId="urn:microsoft.com/office/officeart/2005/8/layout/hierarchy1"/>
    <dgm:cxn modelId="{DEB1D914-16BC-4010-A46C-0657565C9685}" type="presParOf" srcId="{F9A11707-DFC2-4A71-A8AF-D51B034E3AD3}" destId="{00688EC0-5E98-4DB8-B5B3-59152DF7F033}" srcOrd="1" destOrd="0" presId="urn:microsoft.com/office/officeart/2005/8/layout/hierarchy1"/>
    <dgm:cxn modelId="{7972E640-7300-4750-9F6D-38149C10FF44}" type="presParOf" srcId="{00688EC0-5E98-4DB8-B5B3-59152DF7F033}" destId="{571D93E0-694E-471F-AB1A-19B597B4EC5E}" srcOrd="0" destOrd="0" presId="urn:microsoft.com/office/officeart/2005/8/layout/hierarchy1"/>
    <dgm:cxn modelId="{5EE5B62A-DF7E-474B-A5F3-79345894793D}" type="presParOf" srcId="{571D93E0-694E-471F-AB1A-19B597B4EC5E}" destId="{1F9122E2-581F-424E-B4A7-FF2A8C50B928}" srcOrd="0" destOrd="0" presId="urn:microsoft.com/office/officeart/2005/8/layout/hierarchy1"/>
    <dgm:cxn modelId="{369FF2AD-07BE-4F8A-A596-1AEB41C1A47C}" type="presParOf" srcId="{571D93E0-694E-471F-AB1A-19B597B4EC5E}" destId="{4B3B23E4-D937-4EF5-8F74-5359D54B4080}" srcOrd="1" destOrd="0" presId="urn:microsoft.com/office/officeart/2005/8/layout/hierarchy1"/>
    <dgm:cxn modelId="{C5F20BAE-EF83-4D68-8C19-F9C05F1D8418}" type="presParOf" srcId="{00688EC0-5E98-4DB8-B5B3-59152DF7F033}" destId="{9DBCD72C-704A-401B-BB86-2B7F9991A7EC}" srcOrd="1" destOrd="0" presId="urn:microsoft.com/office/officeart/2005/8/layout/hierarchy1"/>
    <dgm:cxn modelId="{9E76DEFE-E22C-4487-B717-992F4AB11F30}" type="presParOf" srcId="{9DBCD72C-704A-401B-BB86-2B7F9991A7EC}" destId="{A7446F49-FC88-4D03-884B-9946FAB1BF9E}" srcOrd="0" destOrd="0" presId="urn:microsoft.com/office/officeart/2005/8/layout/hierarchy1"/>
    <dgm:cxn modelId="{83A72366-F544-4CBB-AC06-04518F0AF876}" type="presParOf" srcId="{9DBCD72C-704A-401B-BB86-2B7F9991A7EC}" destId="{A6B098DB-CCDF-4E3D-BA7E-AF92E57B0F19}" srcOrd="1" destOrd="0" presId="urn:microsoft.com/office/officeart/2005/8/layout/hierarchy1"/>
    <dgm:cxn modelId="{F3D9F7D5-C964-42C8-B99A-FD324233A0F2}" type="presParOf" srcId="{A6B098DB-CCDF-4E3D-BA7E-AF92E57B0F19}" destId="{7804786E-B5DA-41B4-B676-620CD2B67220}" srcOrd="0" destOrd="0" presId="urn:microsoft.com/office/officeart/2005/8/layout/hierarchy1"/>
    <dgm:cxn modelId="{64D46343-FFB0-4081-8F23-81B5174EF476}" type="presParOf" srcId="{7804786E-B5DA-41B4-B676-620CD2B67220}" destId="{7DC4E47C-9B5A-4CFF-95FB-AE62A2F088A0}" srcOrd="0" destOrd="0" presId="urn:microsoft.com/office/officeart/2005/8/layout/hierarchy1"/>
    <dgm:cxn modelId="{88E1C7DF-DA3E-4272-B18A-DA31AA79F737}" type="presParOf" srcId="{7804786E-B5DA-41B4-B676-620CD2B67220}" destId="{9BB05261-E775-45B5-B7F7-F9C3E6F266DB}" srcOrd="1" destOrd="0" presId="urn:microsoft.com/office/officeart/2005/8/layout/hierarchy1"/>
    <dgm:cxn modelId="{E463B601-030B-4A87-8F25-7C200565C0DD}" type="presParOf" srcId="{A6B098DB-CCDF-4E3D-BA7E-AF92E57B0F19}" destId="{C524DC35-76AE-4C78-B7B2-03EF8D2DDE9A}" srcOrd="1" destOrd="0" presId="urn:microsoft.com/office/officeart/2005/8/layout/hierarchy1"/>
    <dgm:cxn modelId="{D045618E-9CBD-416A-832F-7A79A093983B}" type="presParOf" srcId="{C524DC35-76AE-4C78-B7B2-03EF8D2DDE9A}" destId="{9ED92F9A-621A-4519-9A2B-8C5A365A1002}" srcOrd="0" destOrd="0" presId="urn:microsoft.com/office/officeart/2005/8/layout/hierarchy1"/>
    <dgm:cxn modelId="{16C5BF8C-08B9-4C77-9FC9-3DEBCD3C2015}" type="presParOf" srcId="{C524DC35-76AE-4C78-B7B2-03EF8D2DDE9A}" destId="{09724CDE-8EDC-44A2-ADC8-AC95C40DD85B}" srcOrd="1" destOrd="0" presId="urn:microsoft.com/office/officeart/2005/8/layout/hierarchy1"/>
    <dgm:cxn modelId="{D4F50C2D-A513-430D-BF01-10C6E21F7CA8}" type="presParOf" srcId="{09724CDE-8EDC-44A2-ADC8-AC95C40DD85B}" destId="{9E78F8FF-88F0-4B3A-A3DB-AD904708D3ED}" srcOrd="0" destOrd="0" presId="urn:microsoft.com/office/officeart/2005/8/layout/hierarchy1"/>
    <dgm:cxn modelId="{279A1BFE-6829-489B-9B05-2CF9AC18DC8F}" type="presParOf" srcId="{9E78F8FF-88F0-4B3A-A3DB-AD904708D3ED}" destId="{CC5B5E15-DC1C-4AD6-9504-E080A90C9C19}" srcOrd="0" destOrd="0" presId="urn:microsoft.com/office/officeart/2005/8/layout/hierarchy1"/>
    <dgm:cxn modelId="{E87BC05F-F526-4F87-9A3B-4C26BC9C193D}" type="presParOf" srcId="{9E78F8FF-88F0-4B3A-A3DB-AD904708D3ED}" destId="{66706B72-A797-4D49-A6D7-2AB6B7631D6F}" srcOrd="1" destOrd="0" presId="urn:microsoft.com/office/officeart/2005/8/layout/hierarchy1"/>
    <dgm:cxn modelId="{E91927E2-67F6-41E1-BFDE-6E3EA09DD075}" type="presParOf" srcId="{09724CDE-8EDC-44A2-ADC8-AC95C40DD85B}" destId="{5881FFC2-DE86-49A8-A837-5CE604375BD2}" srcOrd="1" destOrd="0" presId="urn:microsoft.com/office/officeart/2005/8/layout/hierarchy1"/>
    <dgm:cxn modelId="{5A5B05E0-114A-4B59-B112-9BBF0B04635E}" type="presParOf" srcId="{F9A11707-DFC2-4A71-A8AF-D51B034E3AD3}" destId="{E861A667-12D7-4A39-8617-0B5BCAE58961}" srcOrd="2" destOrd="0" presId="urn:microsoft.com/office/officeart/2005/8/layout/hierarchy1"/>
    <dgm:cxn modelId="{25D0EA79-9C98-4B38-ACF2-10DE18779092}" type="presParOf" srcId="{F9A11707-DFC2-4A71-A8AF-D51B034E3AD3}" destId="{32C0EA33-FFE2-4832-8564-D2FC6EA13A28}" srcOrd="3" destOrd="0" presId="urn:microsoft.com/office/officeart/2005/8/layout/hierarchy1"/>
    <dgm:cxn modelId="{4B9FC8C1-864D-42EF-B391-C70ACEF3B0CC}" type="presParOf" srcId="{32C0EA33-FFE2-4832-8564-D2FC6EA13A28}" destId="{D4CE0F0C-B129-492B-A104-FAF95BF03D9A}" srcOrd="0" destOrd="0" presId="urn:microsoft.com/office/officeart/2005/8/layout/hierarchy1"/>
    <dgm:cxn modelId="{403BFFC8-0724-4465-8525-4C61181A8CEB}" type="presParOf" srcId="{D4CE0F0C-B129-492B-A104-FAF95BF03D9A}" destId="{78D36826-755E-4DD3-97EC-8887E6F32F56}" srcOrd="0" destOrd="0" presId="urn:microsoft.com/office/officeart/2005/8/layout/hierarchy1"/>
    <dgm:cxn modelId="{DF96FBBE-685F-482B-95B3-66A2D022A909}" type="presParOf" srcId="{D4CE0F0C-B129-492B-A104-FAF95BF03D9A}" destId="{71BE0572-8063-4DDC-ABC6-6643AD604D93}" srcOrd="1" destOrd="0" presId="urn:microsoft.com/office/officeart/2005/8/layout/hierarchy1"/>
    <dgm:cxn modelId="{5938FC41-9D33-4A23-A35C-4AAEB2F6B9BF}" type="presParOf" srcId="{32C0EA33-FFE2-4832-8564-D2FC6EA13A28}" destId="{5B40B54E-96FF-44E1-82B5-1AD0A3102002}" srcOrd="1" destOrd="0" presId="urn:microsoft.com/office/officeart/2005/8/layout/hierarchy1"/>
    <dgm:cxn modelId="{1A1CAFB8-CEE2-4583-87CF-BB346A98EBC1}" type="presParOf" srcId="{5B40B54E-96FF-44E1-82B5-1AD0A3102002}" destId="{F3396FC7-E82A-4EBE-9C0E-4BE2386F697E}" srcOrd="0" destOrd="0" presId="urn:microsoft.com/office/officeart/2005/8/layout/hierarchy1"/>
    <dgm:cxn modelId="{7A5BC0A9-27E9-4946-A44B-5F51DC277860}" type="presParOf" srcId="{5B40B54E-96FF-44E1-82B5-1AD0A3102002}" destId="{BF1EE119-07F2-4141-B87E-1E055250951E}" srcOrd="1" destOrd="0" presId="urn:microsoft.com/office/officeart/2005/8/layout/hierarchy1"/>
    <dgm:cxn modelId="{A491DAA5-0EDF-49ED-9A35-CA9C6610CAEF}" type="presParOf" srcId="{BF1EE119-07F2-4141-B87E-1E055250951E}" destId="{786B53F1-FA9C-4E3B-A268-185008B1E8EF}" srcOrd="0" destOrd="0" presId="urn:microsoft.com/office/officeart/2005/8/layout/hierarchy1"/>
    <dgm:cxn modelId="{9176F7F3-CFEB-45DA-9C28-E02E5B903646}" type="presParOf" srcId="{786B53F1-FA9C-4E3B-A268-185008B1E8EF}" destId="{2AB8EF7C-B987-498E-90CB-0A90894B7C64}" srcOrd="0" destOrd="0" presId="urn:microsoft.com/office/officeart/2005/8/layout/hierarchy1"/>
    <dgm:cxn modelId="{903603DF-294B-40DA-9088-DD321516903C}" type="presParOf" srcId="{786B53F1-FA9C-4E3B-A268-185008B1E8EF}" destId="{AE69F0B1-E66A-4F43-A132-86C84B6BC288}" srcOrd="1" destOrd="0" presId="urn:microsoft.com/office/officeart/2005/8/layout/hierarchy1"/>
    <dgm:cxn modelId="{BFDC748E-A06A-4820-AEE2-07B14304EC97}" type="presParOf" srcId="{BF1EE119-07F2-4141-B87E-1E055250951E}" destId="{CC6220F0-C5DE-4373-B2A5-7C395C996A4A}" srcOrd="1" destOrd="0" presId="urn:microsoft.com/office/officeart/2005/8/layout/hierarchy1"/>
    <dgm:cxn modelId="{7EFBE15D-D36D-4C21-842C-82CCBA205B09}" type="presParOf" srcId="{CC6220F0-C5DE-4373-B2A5-7C395C996A4A}" destId="{DD5A088A-8BF5-4715-819E-92DEDA4C7DCB}" srcOrd="0" destOrd="0" presId="urn:microsoft.com/office/officeart/2005/8/layout/hierarchy1"/>
    <dgm:cxn modelId="{381704A5-0111-4884-996D-C33F2359D025}" type="presParOf" srcId="{CC6220F0-C5DE-4373-B2A5-7C395C996A4A}" destId="{0A863461-838A-43C3-85D4-0708347F4F23}" srcOrd="1" destOrd="0" presId="urn:microsoft.com/office/officeart/2005/8/layout/hierarchy1"/>
    <dgm:cxn modelId="{6FEB0626-F33D-48BB-BD74-E62F71701D6E}" type="presParOf" srcId="{0A863461-838A-43C3-85D4-0708347F4F23}" destId="{D0FE4232-DD0A-4E99-B01D-341790C76891}" srcOrd="0" destOrd="0" presId="urn:microsoft.com/office/officeart/2005/8/layout/hierarchy1"/>
    <dgm:cxn modelId="{A8F782D9-DDAD-464F-AE44-666A26071390}" type="presParOf" srcId="{D0FE4232-DD0A-4E99-B01D-341790C76891}" destId="{D505CF71-611E-4696-80C0-7DBB78AD76C8}" srcOrd="0" destOrd="0" presId="urn:microsoft.com/office/officeart/2005/8/layout/hierarchy1"/>
    <dgm:cxn modelId="{E7DE9DB0-7C8E-4705-83C1-BEA6B1282FCF}" type="presParOf" srcId="{D0FE4232-DD0A-4E99-B01D-341790C76891}" destId="{60D39140-2AFE-4E91-B7D7-E33A2B5FCC1A}" srcOrd="1" destOrd="0" presId="urn:microsoft.com/office/officeart/2005/8/layout/hierarchy1"/>
    <dgm:cxn modelId="{0C0E5D0E-0B50-4C1D-9EC8-115E436A7306}" type="presParOf" srcId="{0A863461-838A-43C3-85D4-0708347F4F23}" destId="{D70CCBAB-1B5A-4FDF-9D46-0E59683BB78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46204C-AEC6-4B4B-BAC3-E5F216CF98C5}" type="doc">
      <dgm:prSet loTypeId="urn:microsoft.com/office/officeart/2005/8/layout/orgChart1" loCatId="hierarchy" qsTypeId="urn:microsoft.com/office/officeart/2005/8/quickstyle/3d1" qsCatId="3D" csTypeId="urn:microsoft.com/office/officeart/2005/8/colors/colorful3" csCatId="colorful" phldr="1"/>
      <dgm:spPr/>
      <dgm:t>
        <a:bodyPr/>
        <a:lstStyle/>
        <a:p>
          <a:endParaRPr lang="es-CO"/>
        </a:p>
      </dgm:t>
    </dgm:pt>
    <dgm:pt modelId="{6350B376-0D6D-425F-9FCD-0E4ABB7417F6}">
      <dgm:prSet phldrT="[Texto]" custT="1"/>
      <dgm:spPr/>
      <dgm:t>
        <a:bodyPr/>
        <a:lstStyle/>
        <a:p>
          <a:r>
            <a:rPr lang="es-CO" sz="2000" b="1" dirty="0" smtClean="0"/>
            <a:t>SUSTENTACIÓN TEÓRICA </a:t>
          </a:r>
          <a:endParaRPr lang="es-CO" sz="2000" b="1" dirty="0"/>
        </a:p>
      </dgm:t>
    </dgm:pt>
    <dgm:pt modelId="{DD5CB296-3043-47E0-9410-917B1A347A1F}" type="parTrans" cxnId="{E9B3D1A1-5353-4CAC-B553-4B43AD9D557B}">
      <dgm:prSet/>
      <dgm:spPr/>
      <dgm:t>
        <a:bodyPr/>
        <a:lstStyle/>
        <a:p>
          <a:endParaRPr lang="es-CO"/>
        </a:p>
      </dgm:t>
    </dgm:pt>
    <dgm:pt modelId="{A7B7B266-A6B6-474D-AB40-C55CDA125101}" type="sibTrans" cxnId="{E9B3D1A1-5353-4CAC-B553-4B43AD9D557B}">
      <dgm:prSet/>
      <dgm:spPr/>
      <dgm:t>
        <a:bodyPr/>
        <a:lstStyle/>
        <a:p>
          <a:endParaRPr lang="es-CO"/>
        </a:p>
      </dgm:t>
    </dgm:pt>
    <dgm:pt modelId="{D533DAC1-5664-4A8A-83B5-BCA0DEEEE032}">
      <dgm:prSet phldrT="[Texto]" custT="1"/>
      <dgm:spPr/>
      <dgm:t>
        <a:bodyPr/>
        <a:lstStyle/>
        <a:p>
          <a:r>
            <a:rPr lang="es-CO" sz="1600" b="1" dirty="0" smtClean="0"/>
            <a:t>Diseño Curricular</a:t>
          </a:r>
          <a:endParaRPr lang="es-CO" sz="1600" b="1" dirty="0"/>
        </a:p>
      </dgm:t>
    </dgm:pt>
    <dgm:pt modelId="{61531D16-EE69-4444-A291-ADB8F72DF64C}" type="parTrans" cxnId="{B44BA852-3427-46A0-8B35-22BE68129031}">
      <dgm:prSet/>
      <dgm:spPr/>
      <dgm:t>
        <a:bodyPr/>
        <a:lstStyle/>
        <a:p>
          <a:endParaRPr lang="es-CO"/>
        </a:p>
      </dgm:t>
    </dgm:pt>
    <dgm:pt modelId="{6A9FD72D-B2E6-4ACD-9F8F-5FF787A17332}" type="sibTrans" cxnId="{B44BA852-3427-46A0-8B35-22BE68129031}">
      <dgm:prSet/>
      <dgm:spPr/>
      <dgm:t>
        <a:bodyPr/>
        <a:lstStyle/>
        <a:p>
          <a:endParaRPr lang="es-CO"/>
        </a:p>
      </dgm:t>
    </dgm:pt>
    <dgm:pt modelId="{7182D5CC-C020-4B50-9C58-18DB04FE5C7A}">
      <dgm:prSet phldrT="[Texto]" custT="1"/>
      <dgm:spPr/>
      <dgm:t>
        <a:bodyPr/>
        <a:lstStyle/>
        <a:p>
          <a:pPr algn="ctr"/>
          <a:r>
            <a:rPr lang="es-CO" sz="1200" b="1" dirty="0" smtClean="0"/>
            <a:t>JAIME SÁNCHEZ.</a:t>
          </a:r>
        </a:p>
        <a:p>
          <a:pPr algn="just"/>
          <a:r>
            <a:rPr lang="es-CO" sz="1200" dirty="0" smtClean="0"/>
            <a:t> Integrar las Tic al currículo, es hacerlas parte de la planeación escolar en el  aula para apoyar las clases. </a:t>
          </a:r>
          <a:endParaRPr lang="es-CO" sz="1200" dirty="0"/>
        </a:p>
      </dgm:t>
    </dgm:pt>
    <dgm:pt modelId="{EBF1AC62-0A75-4E6A-917A-54E76C7A2C04}" type="parTrans" cxnId="{C71371D6-432A-40F6-9926-5FAE999C46C8}">
      <dgm:prSet/>
      <dgm:spPr/>
      <dgm:t>
        <a:bodyPr/>
        <a:lstStyle/>
        <a:p>
          <a:endParaRPr lang="es-CO"/>
        </a:p>
      </dgm:t>
    </dgm:pt>
    <dgm:pt modelId="{685F6C4D-E4A5-4BE1-B254-88C31358DFB3}" type="sibTrans" cxnId="{C71371D6-432A-40F6-9926-5FAE999C46C8}">
      <dgm:prSet/>
      <dgm:spPr/>
      <dgm:t>
        <a:bodyPr/>
        <a:lstStyle/>
        <a:p>
          <a:endParaRPr lang="es-CO"/>
        </a:p>
      </dgm:t>
    </dgm:pt>
    <dgm:pt modelId="{07069899-DA34-40C3-8BB8-D1A6B251A446}">
      <dgm:prSet phldrT="[Texto]" custT="1"/>
      <dgm:spPr/>
      <dgm:t>
        <a:bodyPr/>
        <a:lstStyle/>
        <a:p>
          <a:r>
            <a:rPr lang="es-CO" sz="1600" b="1" dirty="0" smtClean="0"/>
            <a:t>Integración de Tic</a:t>
          </a:r>
          <a:endParaRPr lang="es-CO" sz="1600" b="1" dirty="0"/>
        </a:p>
      </dgm:t>
    </dgm:pt>
    <dgm:pt modelId="{F3D19531-E825-4177-97AC-4B8BCE609B65}" type="parTrans" cxnId="{31B1ED0B-B61C-4868-AC41-204EA7B8B3F5}">
      <dgm:prSet/>
      <dgm:spPr/>
      <dgm:t>
        <a:bodyPr/>
        <a:lstStyle/>
        <a:p>
          <a:endParaRPr lang="es-CO"/>
        </a:p>
      </dgm:t>
    </dgm:pt>
    <dgm:pt modelId="{F06A49F5-0667-46EC-9907-A9DE34F57A29}" type="sibTrans" cxnId="{31B1ED0B-B61C-4868-AC41-204EA7B8B3F5}">
      <dgm:prSet/>
      <dgm:spPr/>
      <dgm:t>
        <a:bodyPr/>
        <a:lstStyle/>
        <a:p>
          <a:endParaRPr lang="es-CO"/>
        </a:p>
      </dgm:t>
    </dgm:pt>
    <dgm:pt modelId="{23D3C176-A2F7-4932-8D2B-465A399544E2}">
      <dgm:prSet phldrT="[Texto]" custT="1"/>
      <dgm:spPr/>
      <dgm:t>
        <a:bodyPr/>
        <a:lstStyle/>
        <a:p>
          <a:r>
            <a:rPr lang="es-CO" sz="1200" b="1" dirty="0" smtClean="0"/>
            <a:t>ABRHAM MANGENDZO</a:t>
          </a:r>
        </a:p>
        <a:p>
          <a:r>
            <a:rPr lang="es-CO" sz="1200" dirty="0" smtClean="0"/>
            <a:t>Toda acción formativa educativa debe estar inserta en un diseño curricular o planeación estratégica de la actividad escolar, bajo la guía de procesos bien formulados en el diseño curricular. </a:t>
          </a:r>
          <a:endParaRPr lang="es-CO" sz="1200" dirty="0"/>
        </a:p>
      </dgm:t>
    </dgm:pt>
    <dgm:pt modelId="{5F5279FC-1237-4D75-BC33-22C4182F8CD7}" type="parTrans" cxnId="{E129E8E3-1440-4408-9282-787150748717}">
      <dgm:prSet/>
      <dgm:spPr/>
      <dgm:t>
        <a:bodyPr/>
        <a:lstStyle/>
        <a:p>
          <a:endParaRPr lang="es-CO"/>
        </a:p>
      </dgm:t>
    </dgm:pt>
    <dgm:pt modelId="{EC577B3D-B173-4ECE-8844-41EA222DFD40}" type="sibTrans" cxnId="{E129E8E3-1440-4408-9282-787150748717}">
      <dgm:prSet/>
      <dgm:spPr/>
      <dgm:t>
        <a:bodyPr/>
        <a:lstStyle/>
        <a:p>
          <a:endParaRPr lang="es-CO"/>
        </a:p>
      </dgm:t>
    </dgm:pt>
    <dgm:pt modelId="{30B4FF79-DB13-4C15-8042-BD39245691D9}">
      <dgm:prSet phldrT="[Texto]" custT="1"/>
      <dgm:spPr/>
      <dgm:t>
        <a:bodyPr/>
        <a:lstStyle/>
        <a:p>
          <a:r>
            <a:rPr lang="es-CO" sz="1200" b="1" dirty="0" smtClean="0"/>
            <a:t>NELSON ERNESTO LÓPEZ</a:t>
          </a:r>
        </a:p>
        <a:p>
          <a:r>
            <a:rPr lang="es-CO" sz="1200" dirty="0" smtClean="0"/>
            <a:t>Se debe relacionar la teoría y la práctica; articular y ceñir a las normas los procesos y planes curriculares educativos</a:t>
          </a:r>
          <a:endParaRPr lang="es-CO" sz="1200" dirty="0"/>
        </a:p>
      </dgm:t>
    </dgm:pt>
    <dgm:pt modelId="{7A1CC3A3-81AA-4A18-BE83-E08EF60CC4FC}" type="parTrans" cxnId="{26080D17-D369-4CBD-803C-AA76D59C4E65}">
      <dgm:prSet/>
      <dgm:spPr/>
      <dgm:t>
        <a:bodyPr/>
        <a:lstStyle/>
        <a:p>
          <a:endParaRPr lang="es-CO"/>
        </a:p>
      </dgm:t>
    </dgm:pt>
    <dgm:pt modelId="{30A180FE-58F4-420E-8CD1-7AE96F6A206D}" type="sibTrans" cxnId="{26080D17-D369-4CBD-803C-AA76D59C4E65}">
      <dgm:prSet/>
      <dgm:spPr/>
      <dgm:t>
        <a:bodyPr/>
        <a:lstStyle/>
        <a:p>
          <a:endParaRPr lang="es-CO"/>
        </a:p>
      </dgm:t>
    </dgm:pt>
    <dgm:pt modelId="{B5470457-5534-4BBF-A25C-4EEAF479B344}">
      <dgm:prSet phldrT="[Texto]" custT="1"/>
      <dgm:spPr/>
      <dgm:t>
        <a:bodyPr/>
        <a:lstStyle/>
        <a:p>
          <a:r>
            <a:rPr lang="es-CO" sz="1200" b="1" dirty="0" smtClean="0"/>
            <a:t>YOVANNY MARCELO IAFRANCESCO</a:t>
          </a:r>
        </a:p>
        <a:p>
          <a:r>
            <a:rPr lang="es-CO" sz="1200" dirty="0" smtClean="0"/>
            <a:t>Los procesos de renovación educativa inmiscuyen estándares y lineamientos curriculares que los modelos modernos deben revaluar frente a los métodos tradicionales.</a:t>
          </a:r>
          <a:endParaRPr lang="es-CO" sz="1200" dirty="0"/>
        </a:p>
      </dgm:t>
    </dgm:pt>
    <dgm:pt modelId="{1C183CC7-4607-43D2-9ECE-BCAA0EDB1901}" type="parTrans" cxnId="{E122E57E-F702-44BD-957B-6EB393B9E353}">
      <dgm:prSet/>
      <dgm:spPr/>
      <dgm:t>
        <a:bodyPr/>
        <a:lstStyle/>
        <a:p>
          <a:endParaRPr lang="es-CO"/>
        </a:p>
      </dgm:t>
    </dgm:pt>
    <dgm:pt modelId="{D48522FC-22F8-4AC2-B63D-37018A55746C}" type="sibTrans" cxnId="{E122E57E-F702-44BD-957B-6EB393B9E353}">
      <dgm:prSet/>
      <dgm:spPr/>
      <dgm:t>
        <a:bodyPr/>
        <a:lstStyle/>
        <a:p>
          <a:endParaRPr lang="es-CO"/>
        </a:p>
      </dgm:t>
    </dgm:pt>
    <dgm:pt modelId="{A5F07BE6-750D-4CCF-9064-5DF5AF285769}">
      <dgm:prSet phldrT="[Texto]" custT="1"/>
      <dgm:spPr/>
      <dgm:t>
        <a:bodyPr/>
        <a:lstStyle/>
        <a:p>
          <a:pPr algn="ctr"/>
          <a:r>
            <a:rPr lang="es-CO" sz="1200" b="1" dirty="0" smtClean="0"/>
            <a:t>YUDI HERRERA, </a:t>
          </a:r>
        </a:p>
        <a:p>
          <a:pPr algn="just"/>
          <a:r>
            <a:rPr lang="es-CO" sz="1200" dirty="0" smtClean="0"/>
            <a:t>La inserción de las Tic no puede ser un proceso limitado al uso de computadores y de internet en la escuela, desligados de los procesos de enseñanza y de aprendizaje y de los fines educativos</a:t>
          </a:r>
          <a:endParaRPr lang="es-CO" sz="1200" dirty="0"/>
        </a:p>
      </dgm:t>
    </dgm:pt>
    <dgm:pt modelId="{A58BBC1F-7226-4CEB-9B8A-5269A8EA028D}" type="parTrans" cxnId="{AC52EEAE-0628-4CCA-84EC-128B7CE12C9E}">
      <dgm:prSet/>
      <dgm:spPr/>
      <dgm:t>
        <a:bodyPr/>
        <a:lstStyle/>
        <a:p>
          <a:endParaRPr lang="es-CO"/>
        </a:p>
      </dgm:t>
    </dgm:pt>
    <dgm:pt modelId="{844A5D09-A104-4FD5-82D9-1E3DE5CCCEAA}" type="sibTrans" cxnId="{AC52EEAE-0628-4CCA-84EC-128B7CE12C9E}">
      <dgm:prSet/>
      <dgm:spPr/>
      <dgm:t>
        <a:bodyPr/>
        <a:lstStyle/>
        <a:p>
          <a:endParaRPr lang="es-CO"/>
        </a:p>
      </dgm:t>
    </dgm:pt>
    <dgm:pt modelId="{BC8A6DDA-0F83-4AB6-93B3-F48010DD7626}">
      <dgm:prSet phldrT="[Texto]" custT="1"/>
      <dgm:spPr/>
      <dgm:t>
        <a:bodyPr/>
        <a:lstStyle/>
        <a:p>
          <a:r>
            <a:rPr lang="es-CO" sz="1200" b="1" dirty="0" smtClean="0"/>
            <a:t>LILIANA PEDRAZA VEGA Y JOAQUÍN LARA SIERRA. </a:t>
          </a:r>
          <a:r>
            <a:rPr lang="es-CO" sz="1200" dirty="0" smtClean="0"/>
            <a:t>La dinámica de las Tic en los procesos educativos, demanda del currículo una respuesta efectiva frente a las exigencias y </a:t>
          </a:r>
          <a:r>
            <a:rPr lang="es-CO" sz="1200" dirty="0" err="1" smtClean="0"/>
            <a:t>desafios</a:t>
          </a:r>
          <a:r>
            <a:rPr lang="es-CO" sz="1200" dirty="0" smtClean="0"/>
            <a:t> </a:t>
          </a:r>
          <a:endParaRPr lang="es-CO" sz="1200" dirty="0"/>
        </a:p>
      </dgm:t>
    </dgm:pt>
    <dgm:pt modelId="{AAA7DBB0-6C1F-4E05-B0A1-ECFAC3D7984E}" type="parTrans" cxnId="{A8328D6D-806C-418E-ADB0-867EA4580095}">
      <dgm:prSet/>
      <dgm:spPr/>
      <dgm:t>
        <a:bodyPr/>
        <a:lstStyle/>
        <a:p>
          <a:endParaRPr lang="es-CO"/>
        </a:p>
      </dgm:t>
    </dgm:pt>
    <dgm:pt modelId="{20A1D101-521B-4FF2-A860-0883C481686A}" type="sibTrans" cxnId="{A8328D6D-806C-418E-ADB0-867EA4580095}">
      <dgm:prSet/>
      <dgm:spPr/>
      <dgm:t>
        <a:bodyPr/>
        <a:lstStyle/>
        <a:p>
          <a:endParaRPr lang="es-CO"/>
        </a:p>
      </dgm:t>
    </dgm:pt>
    <dgm:pt modelId="{C65331AE-2599-482E-99F1-D2B29CA4C20F}" type="pres">
      <dgm:prSet presAssocID="{EC46204C-AEC6-4B4B-BAC3-E5F216CF98C5}" presName="hierChild1" presStyleCnt="0">
        <dgm:presLayoutVars>
          <dgm:orgChart val="1"/>
          <dgm:chPref val="1"/>
          <dgm:dir/>
          <dgm:animOne val="branch"/>
          <dgm:animLvl val="lvl"/>
          <dgm:resizeHandles/>
        </dgm:presLayoutVars>
      </dgm:prSet>
      <dgm:spPr/>
      <dgm:t>
        <a:bodyPr/>
        <a:lstStyle/>
        <a:p>
          <a:endParaRPr lang="es-CO"/>
        </a:p>
      </dgm:t>
    </dgm:pt>
    <dgm:pt modelId="{C3EBD5D4-9B31-4546-B1B2-C865208A8ACE}" type="pres">
      <dgm:prSet presAssocID="{6350B376-0D6D-425F-9FCD-0E4ABB7417F6}" presName="hierRoot1" presStyleCnt="0">
        <dgm:presLayoutVars>
          <dgm:hierBranch val="init"/>
        </dgm:presLayoutVars>
      </dgm:prSet>
      <dgm:spPr/>
      <dgm:t>
        <a:bodyPr/>
        <a:lstStyle/>
        <a:p>
          <a:endParaRPr lang="es-CO"/>
        </a:p>
      </dgm:t>
    </dgm:pt>
    <dgm:pt modelId="{0FAEA513-AFB2-451F-988A-3BF9A701A1C7}" type="pres">
      <dgm:prSet presAssocID="{6350B376-0D6D-425F-9FCD-0E4ABB7417F6}" presName="rootComposite1" presStyleCnt="0"/>
      <dgm:spPr/>
      <dgm:t>
        <a:bodyPr/>
        <a:lstStyle/>
        <a:p>
          <a:endParaRPr lang="es-CO"/>
        </a:p>
      </dgm:t>
    </dgm:pt>
    <dgm:pt modelId="{05A01DB5-CC6D-4054-98C3-46049FA25D1B}" type="pres">
      <dgm:prSet presAssocID="{6350B376-0D6D-425F-9FCD-0E4ABB7417F6}" presName="rootText1" presStyleLbl="node0" presStyleIdx="0" presStyleCnt="1" custScaleX="157513" custScaleY="56506" custLinFactNeighborX="-16176" custLinFactNeighborY="-15420">
        <dgm:presLayoutVars>
          <dgm:chPref val="3"/>
        </dgm:presLayoutVars>
      </dgm:prSet>
      <dgm:spPr/>
      <dgm:t>
        <a:bodyPr/>
        <a:lstStyle/>
        <a:p>
          <a:endParaRPr lang="es-CO"/>
        </a:p>
      </dgm:t>
    </dgm:pt>
    <dgm:pt modelId="{8BC6E5CB-8939-4527-9314-E61714CC36B6}" type="pres">
      <dgm:prSet presAssocID="{6350B376-0D6D-425F-9FCD-0E4ABB7417F6}" presName="rootConnector1" presStyleLbl="node1" presStyleIdx="0" presStyleCnt="0"/>
      <dgm:spPr/>
      <dgm:t>
        <a:bodyPr/>
        <a:lstStyle/>
        <a:p>
          <a:endParaRPr lang="es-CO"/>
        </a:p>
      </dgm:t>
    </dgm:pt>
    <dgm:pt modelId="{18EA28E7-F0DD-45B7-B0BF-EC6AE4184DA3}" type="pres">
      <dgm:prSet presAssocID="{6350B376-0D6D-425F-9FCD-0E4ABB7417F6}" presName="hierChild2" presStyleCnt="0"/>
      <dgm:spPr/>
      <dgm:t>
        <a:bodyPr/>
        <a:lstStyle/>
        <a:p>
          <a:endParaRPr lang="es-CO"/>
        </a:p>
      </dgm:t>
    </dgm:pt>
    <dgm:pt modelId="{F5AC53C2-6FD9-4EFD-B0BA-1206223CF51C}" type="pres">
      <dgm:prSet presAssocID="{61531D16-EE69-4444-A291-ADB8F72DF64C}" presName="Name37" presStyleLbl="parChTrans1D2" presStyleIdx="0" presStyleCnt="2"/>
      <dgm:spPr/>
      <dgm:t>
        <a:bodyPr/>
        <a:lstStyle/>
        <a:p>
          <a:endParaRPr lang="es-CO"/>
        </a:p>
      </dgm:t>
    </dgm:pt>
    <dgm:pt modelId="{84E39D32-066C-4065-A5F8-A541B34A7C5B}" type="pres">
      <dgm:prSet presAssocID="{D533DAC1-5664-4A8A-83B5-BCA0DEEEE032}" presName="hierRoot2" presStyleCnt="0">
        <dgm:presLayoutVars>
          <dgm:hierBranch val="init"/>
        </dgm:presLayoutVars>
      </dgm:prSet>
      <dgm:spPr/>
      <dgm:t>
        <a:bodyPr/>
        <a:lstStyle/>
        <a:p>
          <a:endParaRPr lang="es-CO"/>
        </a:p>
      </dgm:t>
    </dgm:pt>
    <dgm:pt modelId="{8541BD45-A637-47F9-A8B0-D0D11075765B}" type="pres">
      <dgm:prSet presAssocID="{D533DAC1-5664-4A8A-83B5-BCA0DEEEE032}" presName="rootComposite" presStyleCnt="0"/>
      <dgm:spPr/>
      <dgm:t>
        <a:bodyPr/>
        <a:lstStyle/>
        <a:p>
          <a:endParaRPr lang="es-CO"/>
        </a:p>
      </dgm:t>
    </dgm:pt>
    <dgm:pt modelId="{D63584A7-BF29-483E-BF56-0EE2EA8D3D26}" type="pres">
      <dgm:prSet presAssocID="{D533DAC1-5664-4A8A-83B5-BCA0DEEEE032}" presName="rootText" presStyleLbl="node2" presStyleIdx="0" presStyleCnt="2" custScaleY="41638" custLinFactNeighborX="-73665" custLinFactNeighborY="-32021">
        <dgm:presLayoutVars>
          <dgm:chPref val="3"/>
        </dgm:presLayoutVars>
      </dgm:prSet>
      <dgm:spPr/>
      <dgm:t>
        <a:bodyPr/>
        <a:lstStyle/>
        <a:p>
          <a:endParaRPr lang="es-CO"/>
        </a:p>
      </dgm:t>
    </dgm:pt>
    <dgm:pt modelId="{15E72E3D-D1B5-4D23-B88F-67F316BDF466}" type="pres">
      <dgm:prSet presAssocID="{D533DAC1-5664-4A8A-83B5-BCA0DEEEE032}" presName="rootConnector" presStyleLbl="node2" presStyleIdx="0" presStyleCnt="2"/>
      <dgm:spPr/>
      <dgm:t>
        <a:bodyPr/>
        <a:lstStyle/>
        <a:p>
          <a:endParaRPr lang="es-CO"/>
        </a:p>
      </dgm:t>
    </dgm:pt>
    <dgm:pt modelId="{F03BB042-68FD-4863-9BF8-61F829B3D512}" type="pres">
      <dgm:prSet presAssocID="{D533DAC1-5664-4A8A-83B5-BCA0DEEEE032}" presName="hierChild4" presStyleCnt="0"/>
      <dgm:spPr/>
      <dgm:t>
        <a:bodyPr/>
        <a:lstStyle/>
        <a:p>
          <a:endParaRPr lang="es-CO"/>
        </a:p>
      </dgm:t>
    </dgm:pt>
    <dgm:pt modelId="{FB265F85-D79F-4920-BA15-C15E7BA4465E}" type="pres">
      <dgm:prSet presAssocID="{5F5279FC-1237-4D75-BC33-22C4182F8CD7}" presName="Name37" presStyleLbl="parChTrans1D3" presStyleIdx="0" presStyleCnt="5"/>
      <dgm:spPr/>
      <dgm:t>
        <a:bodyPr/>
        <a:lstStyle/>
        <a:p>
          <a:endParaRPr lang="es-CO"/>
        </a:p>
      </dgm:t>
    </dgm:pt>
    <dgm:pt modelId="{1B90488B-88A4-4D65-82A9-198FB29E3BDF}" type="pres">
      <dgm:prSet presAssocID="{23D3C176-A2F7-4932-8D2B-465A399544E2}" presName="hierRoot2" presStyleCnt="0">
        <dgm:presLayoutVars>
          <dgm:hierBranch val="init"/>
        </dgm:presLayoutVars>
      </dgm:prSet>
      <dgm:spPr/>
      <dgm:t>
        <a:bodyPr/>
        <a:lstStyle/>
        <a:p>
          <a:endParaRPr lang="es-CO"/>
        </a:p>
      </dgm:t>
    </dgm:pt>
    <dgm:pt modelId="{867BF0F6-2DAC-427C-A0E1-167492A3BC43}" type="pres">
      <dgm:prSet presAssocID="{23D3C176-A2F7-4932-8D2B-465A399544E2}" presName="rootComposite" presStyleCnt="0"/>
      <dgm:spPr/>
      <dgm:t>
        <a:bodyPr/>
        <a:lstStyle/>
        <a:p>
          <a:endParaRPr lang="es-CO"/>
        </a:p>
      </dgm:t>
    </dgm:pt>
    <dgm:pt modelId="{A6695781-7187-4A5F-97A1-27108AF2438C}" type="pres">
      <dgm:prSet presAssocID="{23D3C176-A2F7-4932-8D2B-465A399544E2}" presName="rootText" presStyleLbl="node3" presStyleIdx="0" presStyleCnt="5" custScaleX="137068" custScaleY="164836" custLinFactNeighborX="26030" custLinFactNeighborY="-41200">
        <dgm:presLayoutVars>
          <dgm:chPref val="3"/>
        </dgm:presLayoutVars>
      </dgm:prSet>
      <dgm:spPr/>
      <dgm:t>
        <a:bodyPr/>
        <a:lstStyle/>
        <a:p>
          <a:endParaRPr lang="es-CO"/>
        </a:p>
      </dgm:t>
    </dgm:pt>
    <dgm:pt modelId="{AC7CAD51-A0FF-42CE-9C4B-C9EF8F501E7B}" type="pres">
      <dgm:prSet presAssocID="{23D3C176-A2F7-4932-8D2B-465A399544E2}" presName="rootConnector" presStyleLbl="node3" presStyleIdx="0" presStyleCnt="5"/>
      <dgm:spPr/>
      <dgm:t>
        <a:bodyPr/>
        <a:lstStyle/>
        <a:p>
          <a:endParaRPr lang="es-CO"/>
        </a:p>
      </dgm:t>
    </dgm:pt>
    <dgm:pt modelId="{FC9947E7-9665-4A40-A1E2-E677E097A17D}" type="pres">
      <dgm:prSet presAssocID="{23D3C176-A2F7-4932-8D2B-465A399544E2}" presName="hierChild4" presStyleCnt="0"/>
      <dgm:spPr/>
      <dgm:t>
        <a:bodyPr/>
        <a:lstStyle/>
        <a:p>
          <a:endParaRPr lang="es-CO"/>
        </a:p>
      </dgm:t>
    </dgm:pt>
    <dgm:pt modelId="{FD8C2444-72A3-4E35-BA43-5114E2FB795A}" type="pres">
      <dgm:prSet presAssocID="{7A1CC3A3-81AA-4A18-BE83-E08EF60CC4FC}" presName="Name37" presStyleLbl="parChTrans1D4" presStyleIdx="0" presStyleCnt="1"/>
      <dgm:spPr/>
      <dgm:t>
        <a:bodyPr/>
        <a:lstStyle/>
        <a:p>
          <a:endParaRPr lang="es-CO"/>
        </a:p>
      </dgm:t>
    </dgm:pt>
    <dgm:pt modelId="{0D1CF726-1C82-4F40-8058-650175A1B859}" type="pres">
      <dgm:prSet presAssocID="{30B4FF79-DB13-4C15-8042-BD39245691D9}" presName="hierRoot2" presStyleCnt="0">
        <dgm:presLayoutVars>
          <dgm:hierBranch val="init"/>
        </dgm:presLayoutVars>
      </dgm:prSet>
      <dgm:spPr/>
      <dgm:t>
        <a:bodyPr/>
        <a:lstStyle/>
        <a:p>
          <a:endParaRPr lang="es-CO"/>
        </a:p>
      </dgm:t>
    </dgm:pt>
    <dgm:pt modelId="{C06A8225-498F-4573-AF2C-76BB057D6DE3}" type="pres">
      <dgm:prSet presAssocID="{30B4FF79-DB13-4C15-8042-BD39245691D9}" presName="rootComposite" presStyleCnt="0"/>
      <dgm:spPr/>
      <dgm:t>
        <a:bodyPr/>
        <a:lstStyle/>
        <a:p>
          <a:endParaRPr lang="es-CO"/>
        </a:p>
      </dgm:t>
    </dgm:pt>
    <dgm:pt modelId="{9E1D0F4B-7BC1-4795-B17D-BE217BD10E76}" type="pres">
      <dgm:prSet presAssocID="{30B4FF79-DB13-4C15-8042-BD39245691D9}" presName="rootText" presStyleLbl="node4" presStyleIdx="0" presStyleCnt="1" custScaleX="148669" custLinFactNeighborX="-8237" custLinFactNeighborY="94474">
        <dgm:presLayoutVars>
          <dgm:chPref val="3"/>
        </dgm:presLayoutVars>
      </dgm:prSet>
      <dgm:spPr/>
      <dgm:t>
        <a:bodyPr/>
        <a:lstStyle/>
        <a:p>
          <a:endParaRPr lang="es-CO"/>
        </a:p>
      </dgm:t>
    </dgm:pt>
    <dgm:pt modelId="{6CB2E610-858D-4D55-AA5A-BB6E18E474C5}" type="pres">
      <dgm:prSet presAssocID="{30B4FF79-DB13-4C15-8042-BD39245691D9}" presName="rootConnector" presStyleLbl="node4" presStyleIdx="0" presStyleCnt="1"/>
      <dgm:spPr/>
      <dgm:t>
        <a:bodyPr/>
        <a:lstStyle/>
        <a:p>
          <a:endParaRPr lang="es-CO"/>
        </a:p>
      </dgm:t>
    </dgm:pt>
    <dgm:pt modelId="{1DFB978F-B97F-4B1B-BB30-AA723B2120DE}" type="pres">
      <dgm:prSet presAssocID="{30B4FF79-DB13-4C15-8042-BD39245691D9}" presName="hierChild4" presStyleCnt="0"/>
      <dgm:spPr/>
      <dgm:t>
        <a:bodyPr/>
        <a:lstStyle/>
        <a:p>
          <a:endParaRPr lang="es-CO"/>
        </a:p>
      </dgm:t>
    </dgm:pt>
    <dgm:pt modelId="{70CA8F4E-DF18-42F7-A630-514CA8626873}" type="pres">
      <dgm:prSet presAssocID="{30B4FF79-DB13-4C15-8042-BD39245691D9}" presName="hierChild5" presStyleCnt="0"/>
      <dgm:spPr/>
      <dgm:t>
        <a:bodyPr/>
        <a:lstStyle/>
        <a:p>
          <a:endParaRPr lang="es-CO"/>
        </a:p>
      </dgm:t>
    </dgm:pt>
    <dgm:pt modelId="{8B173988-876A-45BB-9B29-2840A8B68DE4}" type="pres">
      <dgm:prSet presAssocID="{23D3C176-A2F7-4932-8D2B-465A399544E2}" presName="hierChild5" presStyleCnt="0"/>
      <dgm:spPr/>
      <dgm:t>
        <a:bodyPr/>
        <a:lstStyle/>
        <a:p>
          <a:endParaRPr lang="es-CO"/>
        </a:p>
      </dgm:t>
    </dgm:pt>
    <dgm:pt modelId="{89FA1F90-CCB0-4D9E-858C-9A86953B74D8}" type="pres">
      <dgm:prSet presAssocID="{1C183CC7-4607-43D2-9ECE-BCAA0EDB1901}" presName="Name37" presStyleLbl="parChTrans1D3" presStyleIdx="1" presStyleCnt="5"/>
      <dgm:spPr/>
      <dgm:t>
        <a:bodyPr/>
        <a:lstStyle/>
        <a:p>
          <a:endParaRPr lang="es-CO"/>
        </a:p>
      </dgm:t>
    </dgm:pt>
    <dgm:pt modelId="{C1E8DA37-1380-48CD-BA77-4F60A1DEA32B}" type="pres">
      <dgm:prSet presAssocID="{B5470457-5534-4BBF-A25C-4EEAF479B344}" presName="hierRoot2" presStyleCnt="0">
        <dgm:presLayoutVars>
          <dgm:hierBranch val="init"/>
        </dgm:presLayoutVars>
      </dgm:prSet>
      <dgm:spPr/>
      <dgm:t>
        <a:bodyPr/>
        <a:lstStyle/>
        <a:p>
          <a:endParaRPr lang="es-CO"/>
        </a:p>
      </dgm:t>
    </dgm:pt>
    <dgm:pt modelId="{2FD0A9AB-DA44-4C93-9088-D53820B508F8}" type="pres">
      <dgm:prSet presAssocID="{B5470457-5534-4BBF-A25C-4EEAF479B344}" presName="rootComposite" presStyleCnt="0"/>
      <dgm:spPr/>
      <dgm:t>
        <a:bodyPr/>
        <a:lstStyle/>
        <a:p>
          <a:endParaRPr lang="es-CO"/>
        </a:p>
      </dgm:t>
    </dgm:pt>
    <dgm:pt modelId="{4F550834-5355-4929-8D40-CF4347ED2330}" type="pres">
      <dgm:prSet presAssocID="{B5470457-5534-4BBF-A25C-4EEAF479B344}" presName="rootText" presStyleLbl="node3" presStyleIdx="1" presStyleCnt="5" custScaleX="111538" custScaleY="145328" custLinFactX="-5978" custLinFactY="37501" custLinFactNeighborX="-100000" custLinFactNeighborY="100000">
        <dgm:presLayoutVars>
          <dgm:chPref val="3"/>
        </dgm:presLayoutVars>
      </dgm:prSet>
      <dgm:spPr/>
      <dgm:t>
        <a:bodyPr/>
        <a:lstStyle/>
        <a:p>
          <a:endParaRPr lang="es-CO"/>
        </a:p>
      </dgm:t>
    </dgm:pt>
    <dgm:pt modelId="{F5557624-49C9-4EEE-B787-4A8BC72455CA}" type="pres">
      <dgm:prSet presAssocID="{B5470457-5534-4BBF-A25C-4EEAF479B344}" presName="rootConnector" presStyleLbl="node3" presStyleIdx="1" presStyleCnt="5"/>
      <dgm:spPr/>
      <dgm:t>
        <a:bodyPr/>
        <a:lstStyle/>
        <a:p>
          <a:endParaRPr lang="es-CO"/>
        </a:p>
      </dgm:t>
    </dgm:pt>
    <dgm:pt modelId="{B2D4E0D3-EEFD-40F9-94C9-13656F307E88}" type="pres">
      <dgm:prSet presAssocID="{B5470457-5534-4BBF-A25C-4EEAF479B344}" presName="hierChild4" presStyleCnt="0"/>
      <dgm:spPr/>
      <dgm:t>
        <a:bodyPr/>
        <a:lstStyle/>
        <a:p>
          <a:endParaRPr lang="es-CO"/>
        </a:p>
      </dgm:t>
    </dgm:pt>
    <dgm:pt modelId="{7C9AD98A-E1AA-4152-AA8E-20E84959908C}" type="pres">
      <dgm:prSet presAssocID="{B5470457-5534-4BBF-A25C-4EEAF479B344}" presName="hierChild5" presStyleCnt="0"/>
      <dgm:spPr/>
      <dgm:t>
        <a:bodyPr/>
        <a:lstStyle/>
        <a:p>
          <a:endParaRPr lang="es-CO"/>
        </a:p>
      </dgm:t>
    </dgm:pt>
    <dgm:pt modelId="{FC1C3EF0-9C51-4648-B37A-BE64D801F77C}" type="pres">
      <dgm:prSet presAssocID="{D533DAC1-5664-4A8A-83B5-BCA0DEEEE032}" presName="hierChild5" presStyleCnt="0"/>
      <dgm:spPr/>
      <dgm:t>
        <a:bodyPr/>
        <a:lstStyle/>
        <a:p>
          <a:endParaRPr lang="es-CO"/>
        </a:p>
      </dgm:t>
    </dgm:pt>
    <dgm:pt modelId="{455B36BD-5C8D-4106-B7F5-DE9D58B7153F}" type="pres">
      <dgm:prSet presAssocID="{F3D19531-E825-4177-97AC-4B8BCE609B65}" presName="Name37" presStyleLbl="parChTrans1D2" presStyleIdx="1" presStyleCnt="2"/>
      <dgm:spPr/>
      <dgm:t>
        <a:bodyPr/>
        <a:lstStyle/>
        <a:p>
          <a:endParaRPr lang="es-CO"/>
        </a:p>
      </dgm:t>
    </dgm:pt>
    <dgm:pt modelId="{7263AE2E-AEE2-48BB-A00C-DB764EF4FDEC}" type="pres">
      <dgm:prSet presAssocID="{07069899-DA34-40C3-8BB8-D1A6B251A446}" presName="hierRoot2" presStyleCnt="0">
        <dgm:presLayoutVars>
          <dgm:hierBranch val="init"/>
        </dgm:presLayoutVars>
      </dgm:prSet>
      <dgm:spPr/>
      <dgm:t>
        <a:bodyPr/>
        <a:lstStyle/>
        <a:p>
          <a:endParaRPr lang="es-CO"/>
        </a:p>
      </dgm:t>
    </dgm:pt>
    <dgm:pt modelId="{E4180E4B-084B-4159-A16A-26A78890ED94}" type="pres">
      <dgm:prSet presAssocID="{07069899-DA34-40C3-8BB8-D1A6B251A446}" presName="rootComposite" presStyleCnt="0"/>
      <dgm:spPr/>
      <dgm:t>
        <a:bodyPr/>
        <a:lstStyle/>
        <a:p>
          <a:endParaRPr lang="es-CO"/>
        </a:p>
      </dgm:t>
    </dgm:pt>
    <dgm:pt modelId="{7908073F-27BD-40EE-961E-420D17439904}" type="pres">
      <dgm:prSet presAssocID="{07069899-DA34-40C3-8BB8-D1A6B251A446}" presName="rootText" presStyleLbl="node2" presStyleIdx="1" presStyleCnt="2" custScaleY="35710" custLinFactNeighborX="50813" custLinFactNeighborY="-76696">
        <dgm:presLayoutVars>
          <dgm:chPref val="3"/>
        </dgm:presLayoutVars>
      </dgm:prSet>
      <dgm:spPr/>
      <dgm:t>
        <a:bodyPr/>
        <a:lstStyle/>
        <a:p>
          <a:endParaRPr lang="es-CO"/>
        </a:p>
      </dgm:t>
    </dgm:pt>
    <dgm:pt modelId="{937B83FE-7A7D-4232-9139-5B5B973DC1DA}" type="pres">
      <dgm:prSet presAssocID="{07069899-DA34-40C3-8BB8-D1A6B251A446}" presName="rootConnector" presStyleLbl="node2" presStyleIdx="1" presStyleCnt="2"/>
      <dgm:spPr/>
      <dgm:t>
        <a:bodyPr/>
        <a:lstStyle/>
        <a:p>
          <a:endParaRPr lang="es-CO"/>
        </a:p>
      </dgm:t>
    </dgm:pt>
    <dgm:pt modelId="{BB312A75-542E-473C-A5EA-D1F81B76AA05}" type="pres">
      <dgm:prSet presAssocID="{07069899-DA34-40C3-8BB8-D1A6B251A446}" presName="hierChild4" presStyleCnt="0"/>
      <dgm:spPr/>
      <dgm:t>
        <a:bodyPr/>
        <a:lstStyle/>
        <a:p>
          <a:endParaRPr lang="es-CO"/>
        </a:p>
      </dgm:t>
    </dgm:pt>
    <dgm:pt modelId="{A1B18FC6-1AF7-44AE-8C40-631BF64E06A1}" type="pres">
      <dgm:prSet presAssocID="{EBF1AC62-0A75-4E6A-917A-54E76C7A2C04}" presName="Name37" presStyleLbl="parChTrans1D3" presStyleIdx="2" presStyleCnt="5"/>
      <dgm:spPr/>
      <dgm:t>
        <a:bodyPr/>
        <a:lstStyle/>
        <a:p>
          <a:endParaRPr lang="es-CO"/>
        </a:p>
      </dgm:t>
    </dgm:pt>
    <dgm:pt modelId="{974D4C2E-C04C-42E6-BF9A-741CE1A92AEE}" type="pres">
      <dgm:prSet presAssocID="{7182D5CC-C020-4B50-9C58-18DB04FE5C7A}" presName="hierRoot2" presStyleCnt="0">
        <dgm:presLayoutVars>
          <dgm:hierBranch val="init"/>
        </dgm:presLayoutVars>
      </dgm:prSet>
      <dgm:spPr/>
      <dgm:t>
        <a:bodyPr/>
        <a:lstStyle/>
        <a:p>
          <a:endParaRPr lang="es-CO"/>
        </a:p>
      </dgm:t>
    </dgm:pt>
    <dgm:pt modelId="{6C6AB137-638D-4268-BCA1-F3A6BD40AA43}" type="pres">
      <dgm:prSet presAssocID="{7182D5CC-C020-4B50-9C58-18DB04FE5C7A}" presName="rootComposite" presStyleCnt="0"/>
      <dgm:spPr/>
      <dgm:t>
        <a:bodyPr/>
        <a:lstStyle/>
        <a:p>
          <a:endParaRPr lang="es-CO"/>
        </a:p>
      </dgm:t>
    </dgm:pt>
    <dgm:pt modelId="{2DF9029D-838A-40A7-AB05-ABFF25C8B943}" type="pres">
      <dgm:prSet presAssocID="{7182D5CC-C020-4B50-9C58-18DB04FE5C7A}" presName="rootText" presStyleLbl="node3" presStyleIdx="2" presStyleCnt="5" custScaleX="151214" custLinFactNeighborX="-26308" custLinFactNeighborY="-72502">
        <dgm:presLayoutVars>
          <dgm:chPref val="3"/>
        </dgm:presLayoutVars>
      </dgm:prSet>
      <dgm:spPr/>
      <dgm:t>
        <a:bodyPr/>
        <a:lstStyle/>
        <a:p>
          <a:endParaRPr lang="es-CO"/>
        </a:p>
      </dgm:t>
    </dgm:pt>
    <dgm:pt modelId="{7174DAEE-7424-43F4-A140-7253DDC52A4F}" type="pres">
      <dgm:prSet presAssocID="{7182D5CC-C020-4B50-9C58-18DB04FE5C7A}" presName="rootConnector" presStyleLbl="node3" presStyleIdx="2" presStyleCnt="5"/>
      <dgm:spPr/>
      <dgm:t>
        <a:bodyPr/>
        <a:lstStyle/>
        <a:p>
          <a:endParaRPr lang="es-CO"/>
        </a:p>
      </dgm:t>
    </dgm:pt>
    <dgm:pt modelId="{8EF68C79-CE00-4461-81FD-79976FBED805}" type="pres">
      <dgm:prSet presAssocID="{7182D5CC-C020-4B50-9C58-18DB04FE5C7A}" presName="hierChild4" presStyleCnt="0"/>
      <dgm:spPr/>
      <dgm:t>
        <a:bodyPr/>
        <a:lstStyle/>
        <a:p>
          <a:endParaRPr lang="es-CO"/>
        </a:p>
      </dgm:t>
    </dgm:pt>
    <dgm:pt modelId="{F34D90D3-F0EE-4A1A-B79F-492FF6D86335}" type="pres">
      <dgm:prSet presAssocID="{7182D5CC-C020-4B50-9C58-18DB04FE5C7A}" presName="hierChild5" presStyleCnt="0"/>
      <dgm:spPr/>
      <dgm:t>
        <a:bodyPr/>
        <a:lstStyle/>
        <a:p>
          <a:endParaRPr lang="es-CO"/>
        </a:p>
      </dgm:t>
    </dgm:pt>
    <dgm:pt modelId="{389AB2A2-79C2-4AD2-9977-B427BAF79C57}" type="pres">
      <dgm:prSet presAssocID="{A58BBC1F-7226-4CEB-9B8A-5269A8EA028D}" presName="Name37" presStyleLbl="parChTrans1D3" presStyleIdx="3" presStyleCnt="5"/>
      <dgm:spPr/>
      <dgm:t>
        <a:bodyPr/>
        <a:lstStyle/>
        <a:p>
          <a:endParaRPr lang="es-CO"/>
        </a:p>
      </dgm:t>
    </dgm:pt>
    <dgm:pt modelId="{014705B5-FFA3-41DB-BDB8-B44BD71EEF30}" type="pres">
      <dgm:prSet presAssocID="{A5F07BE6-750D-4CCF-9064-5DF5AF285769}" presName="hierRoot2" presStyleCnt="0">
        <dgm:presLayoutVars>
          <dgm:hierBranch val="init"/>
        </dgm:presLayoutVars>
      </dgm:prSet>
      <dgm:spPr/>
      <dgm:t>
        <a:bodyPr/>
        <a:lstStyle/>
        <a:p>
          <a:endParaRPr lang="es-CO"/>
        </a:p>
      </dgm:t>
    </dgm:pt>
    <dgm:pt modelId="{0D7F0268-D217-4D0D-85C1-537D273C4D72}" type="pres">
      <dgm:prSet presAssocID="{A5F07BE6-750D-4CCF-9064-5DF5AF285769}" presName="rootComposite" presStyleCnt="0"/>
      <dgm:spPr/>
      <dgm:t>
        <a:bodyPr/>
        <a:lstStyle/>
        <a:p>
          <a:endParaRPr lang="es-CO"/>
        </a:p>
      </dgm:t>
    </dgm:pt>
    <dgm:pt modelId="{C811A520-AA56-4086-AE4F-3B12BC58C430}" type="pres">
      <dgm:prSet presAssocID="{A5F07BE6-750D-4CCF-9064-5DF5AF285769}" presName="rootText" presStyleLbl="node3" presStyleIdx="3" presStyleCnt="5" custScaleX="172812" custLinFactNeighborX="-26308" custLinFactNeighborY="-65584">
        <dgm:presLayoutVars>
          <dgm:chPref val="3"/>
        </dgm:presLayoutVars>
      </dgm:prSet>
      <dgm:spPr/>
      <dgm:t>
        <a:bodyPr/>
        <a:lstStyle/>
        <a:p>
          <a:endParaRPr lang="es-CO"/>
        </a:p>
      </dgm:t>
    </dgm:pt>
    <dgm:pt modelId="{D6DD8BDD-7651-4CEC-8304-5E9DC127E52F}" type="pres">
      <dgm:prSet presAssocID="{A5F07BE6-750D-4CCF-9064-5DF5AF285769}" presName="rootConnector" presStyleLbl="node3" presStyleIdx="3" presStyleCnt="5"/>
      <dgm:spPr/>
      <dgm:t>
        <a:bodyPr/>
        <a:lstStyle/>
        <a:p>
          <a:endParaRPr lang="es-CO"/>
        </a:p>
      </dgm:t>
    </dgm:pt>
    <dgm:pt modelId="{36FF7C04-C361-4539-AB5E-C4421DBCB663}" type="pres">
      <dgm:prSet presAssocID="{A5F07BE6-750D-4CCF-9064-5DF5AF285769}" presName="hierChild4" presStyleCnt="0"/>
      <dgm:spPr/>
      <dgm:t>
        <a:bodyPr/>
        <a:lstStyle/>
        <a:p>
          <a:endParaRPr lang="es-CO"/>
        </a:p>
      </dgm:t>
    </dgm:pt>
    <dgm:pt modelId="{5BB30943-D7ED-41A3-8457-7F507D9D6AFB}" type="pres">
      <dgm:prSet presAssocID="{A5F07BE6-750D-4CCF-9064-5DF5AF285769}" presName="hierChild5" presStyleCnt="0"/>
      <dgm:spPr/>
      <dgm:t>
        <a:bodyPr/>
        <a:lstStyle/>
        <a:p>
          <a:endParaRPr lang="es-CO"/>
        </a:p>
      </dgm:t>
    </dgm:pt>
    <dgm:pt modelId="{F4BDED36-B276-4A99-8FD4-6240239DD290}" type="pres">
      <dgm:prSet presAssocID="{AAA7DBB0-6C1F-4E05-B0A1-ECFAC3D7984E}" presName="Name37" presStyleLbl="parChTrans1D3" presStyleIdx="4" presStyleCnt="5"/>
      <dgm:spPr/>
      <dgm:t>
        <a:bodyPr/>
        <a:lstStyle/>
        <a:p>
          <a:endParaRPr lang="es-CO"/>
        </a:p>
      </dgm:t>
    </dgm:pt>
    <dgm:pt modelId="{0DF5975C-23C8-4369-9D08-F578ABAA1BE2}" type="pres">
      <dgm:prSet presAssocID="{BC8A6DDA-0F83-4AB6-93B3-F48010DD7626}" presName="hierRoot2" presStyleCnt="0">
        <dgm:presLayoutVars>
          <dgm:hierBranch val="init"/>
        </dgm:presLayoutVars>
      </dgm:prSet>
      <dgm:spPr/>
      <dgm:t>
        <a:bodyPr/>
        <a:lstStyle/>
        <a:p>
          <a:endParaRPr lang="es-CO"/>
        </a:p>
      </dgm:t>
    </dgm:pt>
    <dgm:pt modelId="{38DADF42-8BFF-4F1C-AFAF-775FCB2C56D4}" type="pres">
      <dgm:prSet presAssocID="{BC8A6DDA-0F83-4AB6-93B3-F48010DD7626}" presName="rootComposite" presStyleCnt="0"/>
      <dgm:spPr/>
      <dgm:t>
        <a:bodyPr/>
        <a:lstStyle/>
        <a:p>
          <a:endParaRPr lang="es-CO"/>
        </a:p>
      </dgm:t>
    </dgm:pt>
    <dgm:pt modelId="{3CD26A14-2F56-41F7-AD6C-92829542531D}" type="pres">
      <dgm:prSet presAssocID="{BC8A6DDA-0F83-4AB6-93B3-F48010DD7626}" presName="rootText" presStyleLbl="node3" presStyleIdx="4" presStyleCnt="5" custScaleX="168123" custLinFactNeighborX="-11416" custLinFactNeighborY="-43775">
        <dgm:presLayoutVars>
          <dgm:chPref val="3"/>
        </dgm:presLayoutVars>
      </dgm:prSet>
      <dgm:spPr/>
      <dgm:t>
        <a:bodyPr/>
        <a:lstStyle/>
        <a:p>
          <a:endParaRPr lang="es-CO"/>
        </a:p>
      </dgm:t>
    </dgm:pt>
    <dgm:pt modelId="{259F051D-CB9F-4645-A825-2DD1D3B9F4E7}" type="pres">
      <dgm:prSet presAssocID="{BC8A6DDA-0F83-4AB6-93B3-F48010DD7626}" presName="rootConnector" presStyleLbl="node3" presStyleIdx="4" presStyleCnt="5"/>
      <dgm:spPr/>
      <dgm:t>
        <a:bodyPr/>
        <a:lstStyle/>
        <a:p>
          <a:endParaRPr lang="es-CO"/>
        </a:p>
      </dgm:t>
    </dgm:pt>
    <dgm:pt modelId="{DC1F6D0E-CA1E-4BA8-A31E-515EFEBB01CC}" type="pres">
      <dgm:prSet presAssocID="{BC8A6DDA-0F83-4AB6-93B3-F48010DD7626}" presName="hierChild4" presStyleCnt="0"/>
      <dgm:spPr/>
      <dgm:t>
        <a:bodyPr/>
        <a:lstStyle/>
        <a:p>
          <a:endParaRPr lang="es-CO"/>
        </a:p>
      </dgm:t>
    </dgm:pt>
    <dgm:pt modelId="{063BD71B-0FBD-4B22-AC69-02212BBAC67A}" type="pres">
      <dgm:prSet presAssocID="{BC8A6DDA-0F83-4AB6-93B3-F48010DD7626}" presName="hierChild5" presStyleCnt="0"/>
      <dgm:spPr/>
      <dgm:t>
        <a:bodyPr/>
        <a:lstStyle/>
        <a:p>
          <a:endParaRPr lang="es-CO"/>
        </a:p>
      </dgm:t>
    </dgm:pt>
    <dgm:pt modelId="{326BB948-DE1F-4584-9F9B-36916791F58B}" type="pres">
      <dgm:prSet presAssocID="{07069899-DA34-40C3-8BB8-D1A6B251A446}" presName="hierChild5" presStyleCnt="0"/>
      <dgm:spPr/>
      <dgm:t>
        <a:bodyPr/>
        <a:lstStyle/>
        <a:p>
          <a:endParaRPr lang="es-CO"/>
        </a:p>
      </dgm:t>
    </dgm:pt>
    <dgm:pt modelId="{049F48F1-125C-491A-A6FF-3B375451E68A}" type="pres">
      <dgm:prSet presAssocID="{6350B376-0D6D-425F-9FCD-0E4ABB7417F6}" presName="hierChild3" presStyleCnt="0"/>
      <dgm:spPr/>
      <dgm:t>
        <a:bodyPr/>
        <a:lstStyle/>
        <a:p>
          <a:endParaRPr lang="es-CO"/>
        </a:p>
      </dgm:t>
    </dgm:pt>
  </dgm:ptLst>
  <dgm:cxnLst>
    <dgm:cxn modelId="{C71371D6-432A-40F6-9926-5FAE999C46C8}" srcId="{07069899-DA34-40C3-8BB8-D1A6B251A446}" destId="{7182D5CC-C020-4B50-9C58-18DB04FE5C7A}" srcOrd="0" destOrd="0" parTransId="{EBF1AC62-0A75-4E6A-917A-54E76C7A2C04}" sibTransId="{685F6C4D-E4A5-4BE1-B254-88C31358DFB3}"/>
    <dgm:cxn modelId="{951D14E9-F6F2-49EC-87E7-B9582A9E0312}" type="presOf" srcId="{B5470457-5534-4BBF-A25C-4EEAF479B344}" destId="{F5557624-49C9-4EEE-B787-4A8BC72455CA}" srcOrd="1" destOrd="0" presId="urn:microsoft.com/office/officeart/2005/8/layout/orgChart1"/>
    <dgm:cxn modelId="{A8328D6D-806C-418E-ADB0-867EA4580095}" srcId="{07069899-DA34-40C3-8BB8-D1A6B251A446}" destId="{BC8A6DDA-0F83-4AB6-93B3-F48010DD7626}" srcOrd="2" destOrd="0" parTransId="{AAA7DBB0-6C1F-4E05-B0A1-ECFAC3D7984E}" sibTransId="{20A1D101-521B-4FF2-A860-0883C481686A}"/>
    <dgm:cxn modelId="{65381F34-2EE5-4945-894C-7D6C61894614}" type="presOf" srcId="{61531D16-EE69-4444-A291-ADB8F72DF64C}" destId="{F5AC53C2-6FD9-4EFD-B0BA-1206223CF51C}" srcOrd="0" destOrd="0" presId="urn:microsoft.com/office/officeart/2005/8/layout/orgChart1"/>
    <dgm:cxn modelId="{81FD14DA-F5C8-4441-AC17-44E5ECE4A08B}" type="presOf" srcId="{7A1CC3A3-81AA-4A18-BE83-E08EF60CC4FC}" destId="{FD8C2444-72A3-4E35-BA43-5114E2FB795A}" srcOrd="0" destOrd="0" presId="urn:microsoft.com/office/officeart/2005/8/layout/orgChart1"/>
    <dgm:cxn modelId="{26080D17-D369-4CBD-803C-AA76D59C4E65}" srcId="{23D3C176-A2F7-4932-8D2B-465A399544E2}" destId="{30B4FF79-DB13-4C15-8042-BD39245691D9}" srcOrd="0" destOrd="0" parTransId="{7A1CC3A3-81AA-4A18-BE83-E08EF60CC4FC}" sibTransId="{30A180FE-58F4-420E-8CD1-7AE96F6A206D}"/>
    <dgm:cxn modelId="{4A583B07-2327-48B1-9553-A32C97261AB4}" type="presOf" srcId="{5F5279FC-1237-4D75-BC33-22C4182F8CD7}" destId="{FB265F85-D79F-4920-BA15-C15E7BA4465E}" srcOrd="0" destOrd="0" presId="urn:microsoft.com/office/officeart/2005/8/layout/orgChart1"/>
    <dgm:cxn modelId="{D70C953F-09E7-4A80-9452-E6CB72D13B47}" type="presOf" srcId="{A5F07BE6-750D-4CCF-9064-5DF5AF285769}" destId="{C811A520-AA56-4086-AE4F-3B12BC58C430}" srcOrd="0" destOrd="0" presId="urn:microsoft.com/office/officeart/2005/8/layout/orgChart1"/>
    <dgm:cxn modelId="{4024CEE7-0084-4AD6-973B-0139BF435A2F}" type="presOf" srcId="{30B4FF79-DB13-4C15-8042-BD39245691D9}" destId="{9E1D0F4B-7BC1-4795-B17D-BE217BD10E76}" srcOrd="0" destOrd="0" presId="urn:microsoft.com/office/officeart/2005/8/layout/orgChart1"/>
    <dgm:cxn modelId="{B799F245-1006-44C7-A558-F8E852494D97}" type="presOf" srcId="{B5470457-5534-4BBF-A25C-4EEAF479B344}" destId="{4F550834-5355-4929-8D40-CF4347ED2330}" srcOrd="0" destOrd="0" presId="urn:microsoft.com/office/officeart/2005/8/layout/orgChart1"/>
    <dgm:cxn modelId="{0B2E0879-D3A6-4110-9537-E72E92E80C68}" type="presOf" srcId="{EC46204C-AEC6-4B4B-BAC3-E5F216CF98C5}" destId="{C65331AE-2599-482E-99F1-D2B29CA4C20F}" srcOrd="0" destOrd="0" presId="urn:microsoft.com/office/officeart/2005/8/layout/orgChart1"/>
    <dgm:cxn modelId="{E129E8E3-1440-4408-9282-787150748717}" srcId="{D533DAC1-5664-4A8A-83B5-BCA0DEEEE032}" destId="{23D3C176-A2F7-4932-8D2B-465A399544E2}" srcOrd="0" destOrd="0" parTransId="{5F5279FC-1237-4D75-BC33-22C4182F8CD7}" sibTransId="{EC577B3D-B173-4ECE-8844-41EA222DFD40}"/>
    <dgm:cxn modelId="{4C691691-3833-4C51-A38A-8F475E9928A4}" type="presOf" srcId="{BC8A6DDA-0F83-4AB6-93B3-F48010DD7626}" destId="{3CD26A14-2F56-41F7-AD6C-92829542531D}" srcOrd="0" destOrd="0" presId="urn:microsoft.com/office/officeart/2005/8/layout/orgChart1"/>
    <dgm:cxn modelId="{146AE0D0-A98B-4857-8091-87A4EB89AE3E}" type="presOf" srcId="{AAA7DBB0-6C1F-4E05-B0A1-ECFAC3D7984E}" destId="{F4BDED36-B276-4A99-8FD4-6240239DD290}" srcOrd="0" destOrd="0" presId="urn:microsoft.com/office/officeart/2005/8/layout/orgChart1"/>
    <dgm:cxn modelId="{31B1ED0B-B61C-4868-AC41-204EA7B8B3F5}" srcId="{6350B376-0D6D-425F-9FCD-0E4ABB7417F6}" destId="{07069899-DA34-40C3-8BB8-D1A6B251A446}" srcOrd="1" destOrd="0" parTransId="{F3D19531-E825-4177-97AC-4B8BCE609B65}" sibTransId="{F06A49F5-0667-46EC-9907-A9DE34F57A29}"/>
    <dgm:cxn modelId="{E122E57E-F702-44BD-957B-6EB393B9E353}" srcId="{D533DAC1-5664-4A8A-83B5-BCA0DEEEE032}" destId="{B5470457-5534-4BBF-A25C-4EEAF479B344}" srcOrd="1" destOrd="0" parTransId="{1C183CC7-4607-43D2-9ECE-BCAA0EDB1901}" sibTransId="{D48522FC-22F8-4AC2-B63D-37018A55746C}"/>
    <dgm:cxn modelId="{DEA73305-4BB9-4125-94CB-C5D22E037354}" type="presOf" srcId="{EBF1AC62-0A75-4E6A-917A-54E76C7A2C04}" destId="{A1B18FC6-1AF7-44AE-8C40-631BF64E06A1}" srcOrd="0" destOrd="0" presId="urn:microsoft.com/office/officeart/2005/8/layout/orgChart1"/>
    <dgm:cxn modelId="{61708C6D-E72E-4DC2-8022-2062F8CB4EDD}" type="presOf" srcId="{BC8A6DDA-0F83-4AB6-93B3-F48010DD7626}" destId="{259F051D-CB9F-4645-A825-2DD1D3B9F4E7}" srcOrd="1" destOrd="0" presId="urn:microsoft.com/office/officeart/2005/8/layout/orgChart1"/>
    <dgm:cxn modelId="{B09D45FB-D6B2-4702-9821-CF2F1A4F6891}" type="presOf" srcId="{1C183CC7-4607-43D2-9ECE-BCAA0EDB1901}" destId="{89FA1F90-CCB0-4D9E-858C-9A86953B74D8}" srcOrd="0" destOrd="0" presId="urn:microsoft.com/office/officeart/2005/8/layout/orgChart1"/>
    <dgm:cxn modelId="{1318D1E0-34E9-4A47-8186-9F0B29BB4400}" type="presOf" srcId="{6350B376-0D6D-425F-9FCD-0E4ABB7417F6}" destId="{05A01DB5-CC6D-4054-98C3-46049FA25D1B}" srcOrd="0" destOrd="0" presId="urn:microsoft.com/office/officeart/2005/8/layout/orgChart1"/>
    <dgm:cxn modelId="{4C0FF36A-25F7-4955-BD93-77EABD299A0A}" type="presOf" srcId="{D533DAC1-5664-4A8A-83B5-BCA0DEEEE032}" destId="{15E72E3D-D1B5-4D23-B88F-67F316BDF466}" srcOrd="1" destOrd="0" presId="urn:microsoft.com/office/officeart/2005/8/layout/orgChart1"/>
    <dgm:cxn modelId="{3B3B7668-83F2-49EC-9F9E-A9F141361467}" type="presOf" srcId="{23D3C176-A2F7-4932-8D2B-465A399544E2}" destId="{AC7CAD51-A0FF-42CE-9C4B-C9EF8F501E7B}" srcOrd="1" destOrd="0" presId="urn:microsoft.com/office/officeart/2005/8/layout/orgChart1"/>
    <dgm:cxn modelId="{1F757302-C31C-4A8B-8F99-DCA23C61ECCA}" type="presOf" srcId="{F3D19531-E825-4177-97AC-4B8BCE609B65}" destId="{455B36BD-5C8D-4106-B7F5-DE9D58B7153F}" srcOrd="0" destOrd="0" presId="urn:microsoft.com/office/officeart/2005/8/layout/orgChart1"/>
    <dgm:cxn modelId="{EBCF4D56-81DF-4F11-85A8-507BE0DC55C2}" type="presOf" srcId="{7182D5CC-C020-4B50-9C58-18DB04FE5C7A}" destId="{2DF9029D-838A-40A7-AB05-ABFF25C8B943}" srcOrd="0" destOrd="0" presId="urn:microsoft.com/office/officeart/2005/8/layout/orgChart1"/>
    <dgm:cxn modelId="{B44BA852-3427-46A0-8B35-22BE68129031}" srcId="{6350B376-0D6D-425F-9FCD-0E4ABB7417F6}" destId="{D533DAC1-5664-4A8A-83B5-BCA0DEEEE032}" srcOrd="0" destOrd="0" parTransId="{61531D16-EE69-4444-A291-ADB8F72DF64C}" sibTransId="{6A9FD72D-B2E6-4ACD-9F8F-5FF787A17332}"/>
    <dgm:cxn modelId="{DBAB264E-0DD2-4F67-BC10-4492446570C3}" type="presOf" srcId="{30B4FF79-DB13-4C15-8042-BD39245691D9}" destId="{6CB2E610-858D-4D55-AA5A-BB6E18E474C5}" srcOrd="1" destOrd="0" presId="urn:microsoft.com/office/officeart/2005/8/layout/orgChart1"/>
    <dgm:cxn modelId="{E9B3D1A1-5353-4CAC-B553-4B43AD9D557B}" srcId="{EC46204C-AEC6-4B4B-BAC3-E5F216CF98C5}" destId="{6350B376-0D6D-425F-9FCD-0E4ABB7417F6}" srcOrd="0" destOrd="0" parTransId="{DD5CB296-3043-47E0-9410-917B1A347A1F}" sibTransId="{A7B7B266-A6B6-474D-AB40-C55CDA125101}"/>
    <dgm:cxn modelId="{8423DAB4-1272-4B5C-A280-6224E8953386}" type="presOf" srcId="{07069899-DA34-40C3-8BB8-D1A6B251A446}" destId="{7908073F-27BD-40EE-961E-420D17439904}" srcOrd="0" destOrd="0" presId="urn:microsoft.com/office/officeart/2005/8/layout/orgChart1"/>
    <dgm:cxn modelId="{2FB9E868-4519-4FBD-9A15-ECB398317F5B}" type="presOf" srcId="{23D3C176-A2F7-4932-8D2B-465A399544E2}" destId="{A6695781-7187-4A5F-97A1-27108AF2438C}" srcOrd="0" destOrd="0" presId="urn:microsoft.com/office/officeart/2005/8/layout/orgChart1"/>
    <dgm:cxn modelId="{CA6B368E-1056-44AF-90F3-056A0497DEC6}" type="presOf" srcId="{7182D5CC-C020-4B50-9C58-18DB04FE5C7A}" destId="{7174DAEE-7424-43F4-A140-7253DDC52A4F}" srcOrd="1" destOrd="0" presId="urn:microsoft.com/office/officeart/2005/8/layout/orgChart1"/>
    <dgm:cxn modelId="{C15537A0-6D06-4530-AC4D-5D1871391EBA}" type="presOf" srcId="{A5F07BE6-750D-4CCF-9064-5DF5AF285769}" destId="{D6DD8BDD-7651-4CEC-8304-5E9DC127E52F}" srcOrd="1" destOrd="0" presId="urn:microsoft.com/office/officeart/2005/8/layout/orgChart1"/>
    <dgm:cxn modelId="{0F545C8E-AAB9-454E-A4A9-127910C8B476}" type="presOf" srcId="{A58BBC1F-7226-4CEB-9B8A-5269A8EA028D}" destId="{389AB2A2-79C2-4AD2-9977-B427BAF79C57}" srcOrd="0" destOrd="0" presId="urn:microsoft.com/office/officeart/2005/8/layout/orgChart1"/>
    <dgm:cxn modelId="{2DF95EFB-6150-487D-B6B9-9AD000CDFDD9}" type="presOf" srcId="{6350B376-0D6D-425F-9FCD-0E4ABB7417F6}" destId="{8BC6E5CB-8939-4527-9314-E61714CC36B6}" srcOrd="1" destOrd="0" presId="urn:microsoft.com/office/officeart/2005/8/layout/orgChart1"/>
    <dgm:cxn modelId="{AC52EEAE-0628-4CCA-84EC-128B7CE12C9E}" srcId="{07069899-DA34-40C3-8BB8-D1A6B251A446}" destId="{A5F07BE6-750D-4CCF-9064-5DF5AF285769}" srcOrd="1" destOrd="0" parTransId="{A58BBC1F-7226-4CEB-9B8A-5269A8EA028D}" sibTransId="{844A5D09-A104-4FD5-82D9-1E3DE5CCCEAA}"/>
    <dgm:cxn modelId="{2A561B5E-5DF8-4D99-AF73-AB5B50422E2C}" type="presOf" srcId="{D533DAC1-5664-4A8A-83B5-BCA0DEEEE032}" destId="{D63584A7-BF29-483E-BF56-0EE2EA8D3D26}" srcOrd="0" destOrd="0" presId="urn:microsoft.com/office/officeart/2005/8/layout/orgChart1"/>
    <dgm:cxn modelId="{789774D5-691C-4B26-9BC3-489528F80244}" type="presOf" srcId="{07069899-DA34-40C3-8BB8-D1A6B251A446}" destId="{937B83FE-7A7D-4232-9139-5B5B973DC1DA}" srcOrd="1" destOrd="0" presId="urn:microsoft.com/office/officeart/2005/8/layout/orgChart1"/>
    <dgm:cxn modelId="{306E334A-386D-4E60-A306-6ED9C2570BCC}" type="presParOf" srcId="{C65331AE-2599-482E-99F1-D2B29CA4C20F}" destId="{C3EBD5D4-9B31-4546-B1B2-C865208A8ACE}" srcOrd="0" destOrd="0" presId="urn:microsoft.com/office/officeart/2005/8/layout/orgChart1"/>
    <dgm:cxn modelId="{1C2BDC73-FA08-4C33-9C7D-743325A94D08}" type="presParOf" srcId="{C3EBD5D4-9B31-4546-B1B2-C865208A8ACE}" destId="{0FAEA513-AFB2-451F-988A-3BF9A701A1C7}" srcOrd="0" destOrd="0" presId="urn:microsoft.com/office/officeart/2005/8/layout/orgChart1"/>
    <dgm:cxn modelId="{3B288C37-D4D0-452D-BC05-0C8CF5232D6B}" type="presParOf" srcId="{0FAEA513-AFB2-451F-988A-3BF9A701A1C7}" destId="{05A01DB5-CC6D-4054-98C3-46049FA25D1B}" srcOrd="0" destOrd="0" presId="urn:microsoft.com/office/officeart/2005/8/layout/orgChart1"/>
    <dgm:cxn modelId="{E606459D-C3E8-4B5A-A621-DB5C83524A35}" type="presParOf" srcId="{0FAEA513-AFB2-451F-988A-3BF9A701A1C7}" destId="{8BC6E5CB-8939-4527-9314-E61714CC36B6}" srcOrd="1" destOrd="0" presId="urn:microsoft.com/office/officeart/2005/8/layout/orgChart1"/>
    <dgm:cxn modelId="{68B24985-EBD8-45BF-9BED-646E8EB3B7B1}" type="presParOf" srcId="{C3EBD5D4-9B31-4546-B1B2-C865208A8ACE}" destId="{18EA28E7-F0DD-45B7-B0BF-EC6AE4184DA3}" srcOrd="1" destOrd="0" presId="urn:microsoft.com/office/officeart/2005/8/layout/orgChart1"/>
    <dgm:cxn modelId="{2581D56A-696B-416B-8929-6F8383CBE37B}" type="presParOf" srcId="{18EA28E7-F0DD-45B7-B0BF-EC6AE4184DA3}" destId="{F5AC53C2-6FD9-4EFD-B0BA-1206223CF51C}" srcOrd="0" destOrd="0" presId="urn:microsoft.com/office/officeart/2005/8/layout/orgChart1"/>
    <dgm:cxn modelId="{75249639-34D9-4BC7-85AA-2F6A1C5C0A0F}" type="presParOf" srcId="{18EA28E7-F0DD-45B7-B0BF-EC6AE4184DA3}" destId="{84E39D32-066C-4065-A5F8-A541B34A7C5B}" srcOrd="1" destOrd="0" presId="urn:microsoft.com/office/officeart/2005/8/layout/orgChart1"/>
    <dgm:cxn modelId="{AB8F5D82-96D7-41F6-BEC0-C72D38ADE636}" type="presParOf" srcId="{84E39D32-066C-4065-A5F8-A541B34A7C5B}" destId="{8541BD45-A637-47F9-A8B0-D0D11075765B}" srcOrd="0" destOrd="0" presId="urn:microsoft.com/office/officeart/2005/8/layout/orgChart1"/>
    <dgm:cxn modelId="{CCA747F6-0EE3-4BC9-9A98-5FFD1D73704B}" type="presParOf" srcId="{8541BD45-A637-47F9-A8B0-D0D11075765B}" destId="{D63584A7-BF29-483E-BF56-0EE2EA8D3D26}" srcOrd="0" destOrd="0" presId="urn:microsoft.com/office/officeart/2005/8/layout/orgChart1"/>
    <dgm:cxn modelId="{DA2D4BE2-5A5D-41F2-9C93-49D00BC00D4B}" type="presParOf" srcId="{8541BD45-A637-47F9-A8B0-D0D11075765B}" destId="{15E72E3D-D1B5-4D23-B88F-67F316BDF466}" srcOrd="1" destOrd="0" presId="urn:microsoft.com/office/officeart/2005/8/layout/orgChart1"/>
    <dgm:cxn modelId="{4E840ECD-56EB-4673-AD03-5BDE3F5CBF08}" type="presParOf" srcId="{84E39D32-066C-4065-A5F8-A541B34A7C5B}" destId="{F03BB042-68FD-4863-9BF8-61F829B3D512}" srcOrd="1" destOrd="0" presId="urn:microsoft.com/office/officeart/2005/8/layout/orgChart1"/>
    <dgm:cxn modelId="{3F4FBA0A-81F0-4C9D-94B4-347A16D45B43}" type="presParOf" srcId="{F03BB042-68FD-4863-9BF8-61F829B3D512}" destId="{FB265F85-D79F-4920-BA15-C15E7BA4465E}" srcOrd="0" destOrd="0" presId="urn:microsoft.com/office/officeart/2005/8/layout/orgChart1"/>
    <dgm:cxn modelId="{882DCE9C-8254-4F52-B4F4-61450A5D1E8D}" type="presParOf" srcId="{F03BB042-68FD-4863-9BF8-61F829B3D512}" destId="{1B90488B-88A4-4D65-82A9-198FB29E3BDF}" srcOrd="1" destOrd="0" presId="urn:microsoft.com/office/officeart/2005/8/layout/orgChart1"/>
    <dgm:cxn modelId="{3AE956D4-A811-42EA-8749-E45FC416B228}" type="presParOf" srcId="{1B90488B-88A4-4D65-82A9-198FB29E3BDF}" destId="{867BF0F6-2DAC-427C-A0E1-167492A3BC43}" srcOrd="0" destOrd="0" presId="urn:microsoft.com/office/officeart/2005/8/layout/orgChart1"/>
    <dgm:cxn modelId="{DE8FABA4-F4F6-4ECD-9E56-76427E85A350}" type="presParOf" srcId="{867BF0F6-2DAC-427C-A0E1-167492A3BC43}" destId="{A6695781-7187-4A5F-97A1-27108AF2438C}" srcOrd="0" destOrd="0" presId="urn:microsoft.com/office/officeart/2005/8/layout/orgChart1"/>
    <dgm:cxn modelId="{EAD3D557-2499-4C96-A143-5A1FB612B83D}" type="presParOf" srcId="{867BF0F6-2DAC-427C-A0E1-167492A3BC43}" destId="{AC7CAD51-A0FF-42CE-9C4B-C9EF8F501E7B}" srcOrd="1" destOrd="0" presId="urn:microsoft.com/office/officeart/2005/8/layout/orgChart1"/>
    <dgm:cxn modelId="{D9845050-E49B-42E0-8635-ACFEA411E83F}" type="presParOf" srcId="{1B90488B-88A4-4D65-82A9-198FB29E3BDF}" destId="{FC9947E7-9665-4A40-A1E2-E677E097A17D}" srcOrd="1" destOrd="0" presId="urn:microsoft.com/office/officeart/2005/8/layout/orgChart1"/>
    <dgm:cxn modelId="{BBA6443E-E840-41D6-85C6-84D5064C5148}" type="presParOf" srcId="{FC9947E7-9665-4A40-A1E2-E677E097A17D}" destId="{FD8C2444-72A3-4E35-BA43-5114E2FB795A}" srcOrd="0" destOrd="0" presId="urn:microsoft.com/office/officeart/2005/8/layout/orgChart1"/>
    <dgm:cxn modelId="{20C443F5-5810-470C-B977-C0ECF7A6675E}" type="presParOf" srcId="{FC9947E7-9665-4A40-A1E2-E677E097A17D}" destId="{0D1CF726-1C82-4F40-8058-650175A1B859}" srcOrd="1" destOrd="0" presId="urn:microsoft.com/office/officeart/2005/8/layout/orgChart1"/>
    <dgm:cxn modelId="{F4FE22C6-C39B-42E5-A7BF-2010341FED74}" type="presParOf" srcId="{0D1CF726-1C82-4F40-8058-650175A1B859}" destId="{C06A8225-498F-4573-AF2C-76BB057D6DE3}" srcOrd="0" destOrd="0" presId="urn:microsoft.com/office/officeart/2005/8/layout/orgChart1"/>
    <dgm:cxn modelId="{EF885C33-294A-4C8A-8B38-D55B6223872B}" type="presParOf" srcId="{C06A8225-498F-4573-AF2C-76BB057D6DE3}" destId="{9E1D0F4B-7BC1-4795-B17D-BE217BD10E76}" srcOrd="0" destOrd="0" presId="urn:microsoft.com/office/officeart/2005/8/layout/orgChart1"/>
    <dgm:cxn modelId="{B7E78CC0-3F57-4D1F-B114-247413A6AA97}" type="presParOf" srcId="{C06A8225-498F-4573-AF2C-76BB057D6DE3}" destId="{6CB2E610-858D-4D55-AA5A-BB6E18E474C5}" srcOrd="1" destOrd="0" presId="urn:microsoft.com/office/officeart/2005/8/layout/orgChart1"/>
    <dgm:cxn modelId="{E67C2BBB-F78E-4A45-8540-71A4D21E52B1}" type="presParOf" srcId="{0D1CF726-1C82-4F40-8058-650175A1B859}" destId="{1DFB978F-B97F-4B1B-BB30-AA723B2120DE}" srcOrd="1" destOrd="0" presId="urn:microsoft.com/office/officeart/2005/8/layout/orgChart1"/>
    <dgm:cxn modelId="{6CB4FD61-AD42-4FAA-8993-AB134A95FFE0}" type="presParOf" srcId="{0D1CF726-1C82-4F40-8058-650175A1B859}" destId="{70CA8F4E-DF18-42F7-A630-514CA8626873}" srcOrd="2" destOrd="0" presId="urn:microsoft.com/office/officeart/2005/8/layout/orgChart1"/>
    <dgm:cxn modelId="{A533D8F9-A5C0-4776-ABC5-C61CECD04C80}" type="presParOf" srcId="{1B90488B-88A4-4D65-82A9-198FB29E3BDF}" destId="{8B173988-876A-45BB-9B29-2840A8B68DE4}" srcOrd="2" destOrd="0" presId="urn:microsoft.com/office/officeart/2005/8/layout/orgChart1"/>
    <dgm:cxn modelId="{FAEBA4F8-EF76-4425-9D22-79427D7AF0AD}" type="presParOf" srcId="{F03BB042-68FD-4863-9BF8-61F829B3D512}" destId="{89FA1F90-CCB0-4D9E-858C-9A86953B74D8}" srcOrd="2" destOrd="0" presId="urn:microsoft.com/office/officeart/2005/8/layout/orgChart1"/>
    <dgm:cxn modelId="{9815BD1D-73AC-4131-A483-FACD7DF3E288}" type="presParOf" srcId="{F03BB042-68FD-4863-9BF8-61F829B3D512}" destId="{C1E8DA37-1380-48CD-BA77-4F60A1DEA32B}" srcOrd="3" destOrd="0" presId="urn:microsoft.com/office/officeart/2005/8/layout/orgChart1"/>
    <dgm:cxn modelId="{D05F47CC-A50D-4887-A76A-0CBFEFD64E1A}" type="presParOf" srcId="{C1E8DA37-1380-48CD-BA77-4F60A1DEA32B}" destId="{2FD0A9AB-DA44-4C93-9088-D53820B508F8}" srcOrd="0" destOrd="0" presId="urn:microsoft.com/office/officeart/2005/8/layout/orgChart1"/>
    <dgm:cxn modelId="{F8FFB6EA-35E0-4DED-90BD-48DCBCA16678}" type="presParOf" srcId="{2FD0A9AB-DA44-4C93-9088-D53820B508F8}" destId="{4F550834-5355-4929-8D40-CF4347ED2330}" srcOrd="0" destOrd="0" presId="urn:microsoft.com/office/officeart/2005/8/layout/orgChart1"/>
    <dgm:cxn modelId="{48D484F2-0F76-4252-8B56-CED23B1042DF}" type="presParOf" srcId="{2FD0A9AB-DA44-4C93-9088-D53820B508F8}" destId="{F5557624-49C9-4EEE-B787-4A8BC72455CA}" srcOrd="1" destOrd="0" presId="urn:microsoft.com/office/officeart/2005/8/layout/orgChart1"/>
    <dgm:cxn modelId="{6B6EA274-833C-4BAF-AE24-EDA09E715867}" type="presParOf" srcId="{C1E8DA37-1380-48CD-BA77-4F60A1DEA32B}" destId="{B2D4E0D3-EEFD-40F9-94C9-13656F307E88}" srcOrd="1" destOrd="0" presId="urn:microsoft.com/office/officeart/2005/8/layout/orgChart1"/>
    <dgm:cxn modelId="{1A02E6F1-BD23-4D84-9F60-F1A4ECB0D658}" type="presParOf" srcId="{C1E8DA37-1380-48CD-BA77-4F60A1DEA32B}" destId="{7C9AD98A-E1AA-4152-AA8E-20E84959908C}" srcOrd="2" destOrd="0" presId="urn:microsoft.com/office/officeart/2005/8/layout/orgChart1"/>
    <dgm:cxn modelId="{BEF50246-435C-4D89-985B-9DC2127111F2}" type="presParOf" srcId="{84E39D32-066C-4065-A5F8-A541B34A7C5B}" destId="{FC1C3EF0-9C51-4648-B37A-BE64D801F77C}" srcOrd="2" destOrd="0" presId="urn:microsoft.com/office/officeart/2005/8/layout/orgChart1"/>
    <dgm:cxn modelId="{24159565-94AE-4D9E-88B7-96A379915A04}" type="presParOf" srcId="{18EA28E7-F0DD-45B7-B0BF-EC6AE4184DA3}" destId="{455B36BD-5C8D-4106-B7F5-DE9D58B7153F}" srcOrd="2" destOrd="0" presId="urn:microsoft.com/office/officeart/2005/8/layout/orgChart1"/>
    <dgm:cxn modelId="{68A34A31-1A8D-4164-872C-EB2C58FC1FC9}" type="presParOf" srcId="{18EA28E7-F0DD-45B7-B0BF-EC6AE4184DA3}" destId="{7263AE2E-AEE2-48BB-A00C-DB764EF4FDEC}" srcOrd="3" destOrd="0" presId="urn:microsoft.com/office/officeart/2005/8/layout/orgChart1"/>
    <dgm:cxn modelId="{008F1F8B-DD65-4034-A56E-ECA49A637672}" type="presParOf" srcId="{7263AE2E-AEE2-48BB-A00C-DB764EF4FDEC}" destId="{E4180E4B-084B-4159-A16A-26A78890ED94}" srcOrd="0" destOrd="0" presId="urn:microsoft.com/office/officeart/2005/8/layout/orgChart1"/>
    <dgm:cxn modelId="{A946CED8-5FB8-4582-A8CD-595E599E6FED}" type="presParOf" srcId="{E4180E4B-084B-4159-A16A-26A78890ED94}" destId="{7908073F-27BD-40EE-961E-420D17439904}" srcOrd="0" destOrd="0" presId="urn:microsoft.com/office/officeart/2005/8/layout/orgChart1"/>
    <dgm:cxn modelId="{1BCA52DB-88E0-4F1C-BBC8-1F820FB7A502}" type="presParOf" srcId="{E4180E4B-084B-4159-A16A-26A78890ED94}" destId="{937B83FE-7A7D-4232-9139-5B5B973DC1DA}" srcOrd="1" destOrd="0" presId="urn:microsoft.com/office/officeart/2005/8/layout/orgChart1"/>
    <dgm:cxn modelId="{D9E64EDB-1CAB-455F-8CB8-D2987A7A9E8F}" type="presParOf" srcId="{7263AE2E-AEE2-48BB-A00C-DB764EF4FDEC}" destId="{BB312A75-542E-473C-A5EA-D1F81B76AA05}" srcOrd="1" destOrd="0" presId="urn:microsoft.com/office/officeart/2005/8/layout/orgChart1"/>
    <dgm:cxn modelId="{98BE9C9F-C773-4403-A340-0DB4A0C01D8F}" type="presParOf" srcId="{BB312A75-542E-473C-A5EA-D1F81B76AA05}" destId="{A1B18FC6-1AF7-44AE-8C40-631BF64E06A1}" srcOrd="0" destOrd="0" presId="urn:microsoft.com/office/officeart/2005/8/layout/orgChart1"/>
    <dgm:cxn modelId="{5DA74E88-ED26-4B83-A798-E0B743F91807}" type="presParOf" srcId="{BB312A75-542E-473C-A5EA-D1F81B76AA05}" destId="{974D4C2E-C04C-42E6-BF9A-741CE1A92AEE}" srcOrd="1" destOrd="0" presId="urn:microsoft.com/office/officeart/2005/8/layout/orgChart1"/>
    <dgm:cxn modelId="{5C8635D3-AC98-4FA2-B726-65913E357D3C}" type="presParOf" srcId="{974D4C2E-C04C-42E6-BF9A-741CE1A92AEE}" destId="{6C6AB137-638D-4268-BCA1-F3A6BD40AA43}" srcOrd="0" destOrd="0" presId="urn:microsoft.com/office/officeart/2005/8/layout/orgChart1"/>
    <dgm:cxn modelId="{D032F0CC-02D0-4BC6-BA67-C8C358D7C851}" type="presParOf" srcId="{6C6AB137-638D-4268-BCA1-F3A6BD40AA43}" destId="{2DF9029D-838A-40A7-AB05-ABFF25C8B943}" srcOrd="0" destOrd="0" presId="urn:microsoft.com/office/officeart/2005/8/layout/orgChart1"/>
    <dgm:cxn modelId="{E3E1C7AD-2353-4AE3-8045-0B848DEF792D}" type="presParOf" srcId="{6C6AB137-638D-4268-BCA1-F3A6BD40AA43}" destId="{7174DAEE-7424-43F4-A140-7253DDC52A4F}" srcOrd="1" destOrd="0" presId="urn:microsoft.com/office/officeart/2005/8/layout/orgChart1"/>
    <dgm:cxn modelId="{5412E904-74CB-453D-826B-CC4B2D1C42B2}" type="presParOf" srcId="{974D4C2E-C04C-42E6-BF9A-741CE1A92AEE}" destId="{8EF68C79-CE00-4461-81FD-79976FBED805}" srcOrd="1" destOrd="0" presId="urn:microsoft.com/office/officeart/2005/8/layout/orgChart1"/>
    <dgm:cxn modelId="{C18EFA9D-D43E-48D8-B504-3A159AE5A06D}" type="presParOf" srcId="{974D4C2E-C04C-42E6-BF9A-741CE1A92AEE}" destId="{F34D90D3-F0EE-4A1A-B79F-492FF6D86335}" srcOrd="2" destOrd="0" presId="urn:microsoft.com/office/officeart/2005/8/layout/orgChart1"/>
    <dgm:cxn modelId="{8C3C70D6-7115-4DBB-8F04-53884CA710D5}" type="presParOf" srcId="{BB312A75-542E-473C-A5EA-D1F81B76AA05}" destId="{389AB2A2-79C2-4AD2-9977-B427BAF79C57}" srcOrd="2" destOrd="0" presId="urn:microsoft.com/office/officeart/2005/8/layout/orgChart1"/>
    <dgm:cxn modelId="{2172073A-61FC-4BB0-8F04-F72E40697648}" type="presParOf" srcId="{BB312A75-542E-473C-A5EA-D1F81B76AA05}" destId="{014705B5-FFA3-41DB-BDB8-B44BD71EEF30}" srcOrd="3" destOrd="0" presId="urn:microsoft.com/office/officeart/2005/8/layout/orgChart1"/>
    <dgm:cxn modelId="{171FAFCD-D1E8-4389-A592-37913B1E6536}" type="presParOf" srcId="{014705B5-FFA3-41DB-BDB8-B44BD71EEF30}" destId="{0D7F0268-D217-4D0D-85C1-537D273C4D72}" srcOrd="0" destOrd="0" presId="urn:microsoft.com/office/officeart/2005/8/layout/orgChart1"/>
    <dgm:cxn modelId="{74E004C6-836A-41A5-A03B-D79C61D06946}" type="presParOf" srcId="{0D7F0268-D217-4D0D-85C1-537D273C4D72}" destId="{C811A520-AA56-4086-AE4F-3B12BC58C430}" srcOrd="0" destOrd="0" presId="urn:microsoft.com/office/officeart/2005/8/layout/orgChart1"/>
    <dgm:cxn modelId="{270FAFCA-DD89-41F6-9D5A-FF69A24CCBED}" type="presParOf" srcId="{0D7F0268-D217-4D0D-85C1-537D273C4D72}" destId="{D6DD8BDD-7651-4CEC-8304-5E9DC127E52F}" srcOrd="1" destOrd="0" presId="urn:microsoft.com/office/officeart/2005/8/layout/orgChart1"/>
    <dgm:cxn modelId="{E94475B8-5BCA-4D95-B4E4-DF27FDE022C0}" type="presParOf" srcId="{014705B5-FFA3-41DB-BDB8-B44BD71EEF30}" destId="{36FF7C04-C361-4539-AB5E-C4421DBCB663}" srcOrd="1" destOrd="0" presId="urn:microsoft.com/office/officeart/2005/8/layout/orgChart1"/>
    <dgm:cxn modelId="{4D08709F-F2C9-45DD-96DE-7D1B4EAFCAA0}" type="presParOf" srcId="{014705B5-FFA3-41DB-BDB8-B44BD71EEF30}" destId="{5BB30943-D7ED-41A3-8457-7F507D9D6AFB}" srcOrd="2" destOrd="0" presId="urn:microsoft.com/office/officeart/2005/8/layout/orgChart1"/>
    <dgm:cxn modelId="{43DC926F-7CC1-41D9-A697-B998BBB6F17E}" type="presParOf" srcId="{BB312A75-542E-473C-A5EA-D1F81B76AA05}" destId="{F4BDED36-B276-4A99-8FD4-6240239DD290}" srcOrd="4" destOrd="0" presId="urn:microsoft.com/office/officeart/2005/8/layout/orgChart1"/>
    <dgm:cxn modelId="{21C7E44C-82E0-4BE0-9307-F2282589468D}" type="presParOf" srcId="{BB312A75-542E-473C-A5EA-D1F81B76AA05}" destId="{0DF5975C-23C8-4369-9D08-F578ABAA1BE2}" srcOrd="5" destOrd="0" presId="urn:microsoft.com/office/officeart/2005/8/layout/orgChart1"/>
    <dgm:cxn modelId="{BA29EB7A-6190-42D0-985D-ACA62B5D9881}" type="presParOf" srcId="{0DF5975C-23C8-4369-9D08-F578ABAA1BE2}" destId="{38DADF42-8BFF-4F1C-AFAF-775FCB2C56D4}" srcOrd="0" destOrd="0" presId="urn:microsoft.com/office/officeart/2005/8/layout/orgChart1"/>
    <dgm:cxn modelId="{E8B33EA9-8AD2-41CA-B418-9FFC0B17B4A7}" type="presParOf" srcId="{38DADF42-8BFF-4F1C-AFAF-775FCB2C56D4}" destId="{3CD26A14-2F56-41F7-AD6C-92829542531D}" srcOrd="0" destOrd="0" presId="urn:microsoft.com/office/officeart/2005/8/layout/orgChart1"/>
    <dgm:cxn modelId="{1AA13B03-4AA4-4D16-B592-27F1A66F9392}" type="presParOf" srcId="{38DADF42-8BFF-4F1C-AFAF-775FCB2C56D4}" destId="{259F051D-CB9F-4645-A825-2DD1D3B9F4E7}" srcOrd="1" destOrd="0" presId="urn:microsoft.com/office/officeart/2005/8/layout/orgChart1"/>
    <dgm:cxn modelId="{0DC3C21D-7D96-4112-88AE-AAFF2EB1E5D4}" type="presParOf" srcId="{0DF5975C-23C8-4369-9D08-F578ABAA1BE2}" destId="{DC1F6D0E-CA1E-4BA8-A31E-515EFEBB01CC}" srcOrd="1" destOrd="0" presId="urn:microsoft.com/office/officeart/2005/8/layout/orgChart1"/>
    <dgm:cxn modelId="{4C549E28-2703-414B-8696-CB5C10C72958}" type="presParOf" srcId="{0DF5975C-23C8-4369-9D08-F578ABAA1BE2}" destId="{063BD71B-0FBD-4B22-AC69-02212BBAC67A}" srcOrd="2" destOrd="0" presId="urn:microsoft.com/office/officeart/2005/8/layout/orgChart1"/>
    <dgm:cxn modelId="{9F809E13-18C2-4BEE-9345-D705F106AD7F}" type="presParOf" srcId="{7263AE2E-AEE2-48BB-A00C-DB764EF4FDEC}" destId="{326BB948-DE1F-4584-9F9B-36916791F58B}" srcOrd="2" destOrd="0" presId="urn:microsoft.com/office/officeart/2005/8/layout/orgChart1"/>
    <dgm:cxn modelId="{BB0D83C9-7E71-47CF-A30A-D14572E3888D}" type="presParOf" srcId="{C3EBD5D4-9B31-4546-B1B2-C865208A8ACE}" destId="{049F48F1-125C-491A-A6FF-3B375451E6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FCD2BC-E2EB-4476-8AD1-A6AB736003EE}"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es-CO"/>
        </a:p>
      </dgm:t>
    </dgm:pt>
    <dgm:pt modelId="{A5AD5CEB-74A5-4712-A3B1-51B88E4A3DB5}">
      <dgm:prSet phldrT="[Texto]" custT="1"/>
      <dgm:spPr/>
      <dgm:t>
        <a:bodyPr/>
        <a:lstStyle/>
        <a:p>
          <a:r>
            <a:rPr lang="es-CO" sz="1800" dirty="0" smtClean="0"/>
            <a:t>Diseñar una propuesta metodológica para la integración de las Tic al currículo de la Institución Educativa Niña María de Caloto Cauca.</a:t>
          </a:r>
          <a:endParaRPr lang="es-CO" sz="1800" dirty="0"/>
        </a:p>
      </dgm:t>
    </dgm:pt>
    <dgm:pt modelId="{F289E832-01C5-4FFF-8DEA-1508AEC12057}" type="parTrans" cxnId="{250D9DD2-D8E5-49EE-9484-9C5925FE3758}">
      <dgm:prSet/>
      <dgm:spPr/>
      <dgm:t>
        <a:bodyPr/>
        <a:lstStyle/>
        <a:p>
          <a:endParaRPr lang="es-CO"/>
        </a:p>
      </dgm:t>
    </dgm:pt>
    <dgm:pt modelId="{BBF55966-A6D3-4AAD-A30E-5D165E4DFEA2}" type="sibTrans" cxnId="{250D9DD2-D8E5-49EE-9484-9C5925FE3758}">
      <dgm:prSet/>
      <dgm:spPr/>
      <dgm:t>
        <a:bodyPr/>
        <a:lstStyle/>
        <a:p>
          <a:endParaRPr lang="es-CO"/>
        </a:p>
      </dgm:t>
    </dgm:pt>
    <dgm:pt modelId="{469A9F60-9A09-403D-96E6-345A299EFD83}">
      <dgm:prSet phldrT="[Texto]" custT="1"/>
      <dgm:spPr/>
      <dgm:t>
        <a:bodyPr/>
        <a:lstStyle/>
        <a:p>
          <a:r>
            <a:rPr lang="es-CO" sz="1600" dirty="0" smtClean="0"/>
            <a:t>Identificar los aspectos relevantes en la integración de Tic al currículo mediante el análisis de experiencias significativas a fines; y determinar su incidencia en la pertinencia de la propuesta en el contexto local.</a:t>
          </a:r>
          <a:endParaRPr lang="es-CO" sz="1600" dirty="0"/>
        </a:p>
      </dgm:t>
    </dgm:pt>
    <dgm:pt modelId="{F751A118-9791-44AB-AFB2-4C6B9B7DECA4}" type="parTrans" cxnId="{16CA684B-A379-4222-8F8C-836AE66C1487}">
      <dgm:prSet/>
      <dgm:spPr/>
      <dgm:t>
        <a:bodyPr/>
        <a:lstStyle/>
        <a:p>
          <a:endParaRPr lang="es-CO"/>
        </a:p>
      </dgm:t>
    </dgm:pt>
    <dgm:pt modelId="{4D549431-5645-4F3C-A4A9-80815C103AFA}" type="sibTrans" cxnId="{16CA684B-A379-4222-8F8C-836AE66C1487}">
      <dgm:prSet/>
      <dgm:spPr/>
      <dgm:t>
        <a:bodyPr/>
        <a:lstStyle/>
        <a:p>
          <a:endParaRPr lang="es-CO"/>
        </a:p>
      </dgm:t>
    </dgm:pt>
    <dgm:pt modelId="{45C806B6-CB26-4E23-959D-588ED74EDC1A}">
      <dgm:prSet custT="1"/>
      <dgm:spPr/>
      <dgm:t>
        <a:bodyPr/>
        <a:lstStyle/>
        <a:p>
          <a:r>
            <a:rPr lang="es-CO" sz="1200" dirty="0" smtClean="0"/>
            <a:t>Establecer las oportunidades reales de implementación de la propuesta en relación con la población docente, a partir de: identificación de perfiles y niveles de formación en competencias Tic, percepción de currículo y disposición para participar en iniciativas de innovación con Tic.</a:t>
          </a:r>
          <a:endParaRPr lang="es-CO" sz="1200" dirty="0"/>
        </a:p>
      </dgm:t>
    </dgm:pt>
    <dgm:pt modelId="{5AC5365A-BEA2-4097-B5DD-1A9495FCFD9B}" type="parTrans" cxnId="{E170716F-B3B2-49AC-9756-2F092E9C5663}">
      <dgm:prSet/>
      <dgm:spPr/>
      <dgm:t>
        <a:bodyPr/>
        <a:lstStyle/>
        <a:p>
          <a:endParaRPr lang="es-CO"/>
        </a:p>
      </dgm:t>
    </dgm:pt>
    <dgm:pt modelId="{4C0F60B2-20A4-470C-A2B7-D03295319232}" type="sibTrans" cxnId="{E170716F-B3B2-49AC-9756-2F092E9C5663}">
      <dgm:prSet/>
      <dgm:spPr/>
      <dgm:t>
        <a:bodyPr/>
        <a:lstStyle/>
        <a:p>
          <a:endParaRPr lang="es-CO"/>
        </a:p>
      </dgm:t>
    </dgm:pt>
    <dgm:pt modelId="{54FF9EF9-E8DC-4175-B382-95A14E115239}">
      <dgm:prSet custT="1"/>
      <dgm:spPr/>
      <dgm:t>
        <a:bodyPr/>
        <a:lstStyle/>
        <a:p>
          <a:r>
            <a:rPr lang="es-CO" sz="1200" dirty="0" smtClean="0"/>
            <a:t>Definir un modelo prototipo que permita insertar la propuesta de una manera objetiva, efectiva e innovadora en el diseño curricular de la institución teniendo en cuenta las orientaciones y directrices para la integración de las Tic al currículo</a:t>
          </a:r>
          <a:endParaRPr lang="es-CO" sz="1200" dirty="0"/>
        </a:p>
      </dgm:t>
    </dgm:pt>
    <dgm:pt modelId="{2122553A-3EE1-4BA0-B5BE-5D2F4DF62244}" type="parTrans" cxnId="{ABE710B5-B9AF-43A6-A0C5-10273BD5A22C}">
      <dgm:prSet/>
      <dgm:spPr/>
      <dgm:t>
        <a:bodyPr/>
        <a:lstStyle/>
        <a:p>
          <a:endParaRPr lang="es-CO"/>
        </a:p>
      </dgm:t>
    </dgm:pt>
    <dgm:pt modelId="{A66CC111-FA69-43F9-9B4A-78F46A90A999}" type="sibTrans" cxnId="{ABE710B5-B9AF-43A6-A0C5-10273BD5A22C}">
      <dgm:prSet/>
      <dgm:spPr/>
      <dgm:t>
        <a:bodyPr/>
        <a:lstStyle/>
        <a:p>
          <a:endParaRPr lang="es-CO"/>
        </a:p>
      </dgm:t>
    </dgm:pt>
    <dgm:pt modelId="{2B478EB1-0937-453B-8D00-D6EF72B57DC8}">
      <dgm:prSet custT="1"/>
      <dgm:spPr/>
      <dgm:t>
        <a:bodyPr/>
        <a:lstStyle/>
        <a:p>
          <a:r>
            <a:rPr lang="es-CO" sz="1200" dirty="0" smtClean="0"/>
            <a:t>Construir un sitio web para la gestión del currículo, coherente con la problemática curricular abordada y las líneas de acción definidas.</a:t>
          </a:r>
          <a:endParaRPr lang="es-CO" sz="1200" dirty="0"/>
        </a:p>
      </dgm:t>
    </dgm:pt>
    <dgm:pt modelId="{B30C3EBB-3C01-444D-AA74-2E45FC5A0962}" type="parTrans" cxnId="{40B8EB36-3B77-45DA-9C28-98B4B654A3F1}">
      <dgm:prSet/>
      <dgm:spPr/>
      <dgm:t>
        <a:bodyPr/>
        <a:lstStyle/>
        <a:p>
          <a:endParaRPr lang="es-CO"/>
        </a:p>
      </dgm:t>
    </dgm:pt>
    <dgm:pt modelId="{286C8815-0710-4A9B-AB0C-0BC0F8F186CB}" type="sibTrans" cxnId="{40B8EB36-3B77-45DA-9C28-98B4B654A3F1}">
      <dgm:prSet/>
      <dgm:spPr/>
      <dgm:t>
        <a:bodyPr/>
        <a:lstStyle/>
        <a:p>
          <a:endParaRPr lang="es-CO"/>
        </a:p>
      </dgm:t>
    </dgm:pt>
    <dgm:pt modelId="{25651A83-DA21-46E8-9F28-220B94577FD2}" type="pres">
      <dgm:prSet presAssocID="{BFFCD2BC-E2EB-4476-8AD1-A6AB736003EE}" presName="hierChild1" presStyleCnt="0">
        <dgm:presLayoutVars>
          <dgm:chPref val="1"/>
          <dgm:dir/>
          <dgm:animOne val="branch"/>
          <dgm:animLvl val="lvl"/>
          <dgm:resizeHandles/>
        </dgm:presLayoutVars>
      </dgm:prSet>
      <dgm:spPr/>
      <dgm:t>
        <a:bodyPr/>
        <a:lstStyle/>
        <a:p>
          <a:endParaRPr lang="es-CO"/>
        </a:p>
      </dgm:t>
    </dgm:pt>
    <dgm:pt modelId="{F321E75F-D1CA-47CE-9D38-E325CCEB1CC2}" type="pres">
      <dgm:prSet presAssocID="{A5AD5CEB-74A5-4712-A3B1-51B88E4A3DB5}" presName="hierRoot1" presStyleCnt="0"/>
      <dgm:spPr/>
      <dgm:t>
        <a:bodyPr/>
        <a:lstStyle/>
        <a:p>
          <a:endParaRPr lang="es-CO"/>
        </a:p>
      </dgm:t>
    </dgm:pt>
    <dgm:pt modelId="{D1618B89-BE72-46AB-A6CB-5890E5EEE135}" type="pres">
      <dgm:prSet presAssocID="{A5AD5CEB-74A5-4712-A3B1-51B88E4A3DB5}" presName="composite" presStyleCnt="0"/>
      <dgm:spPr/>
      <dgm:t>
        <a:bodyPr/>
        <a:lstStyle/>
        <a:p>
          <a:endParaRPr lang="es-CO"/>
        </a:p>
      </dgm:t>
    </dgm:pt>
    <dgm:pt modelId="{30084024-E368-4349-A51B-ED03F3BF010D}" type="pres">
      <dgm:prSet presAssocID="{A5AD5CEB-74A5-4712-A3B1-51B88E4A3DB5}" presName="background" presStyleLbl="node0" presStyleIdx="0" presStyleCnt="1"/>
      <dgm:spPr/>
      <dgm:t>
        <a:bodyPr/>
        <a:lstStyle/>
        <a:p>
          <a:endParaRPr lang="es-CO"/>
        </a:p>
      </dgm:t>
    </dgm:pt>
    <dgm:pt modelId="{18E9CB77-E394-4C8D-87D0-03A14D9FEDB2}" type="pres">
      <dgm:prSet presAssocID="{A5AD5CEB-74A5-4712-A3B1-51B88E4A3DB5}" presName="text" presStyleLbl="fgAcc0" presStyleIdx="0" presStyleCnt="1" custScaleX="344578" custScaleY="81286" custLinFactNeighborX="-2696" custLinFactNeighborY="-53711">
        <dgm:presLayoutVars>
          <dgm:chPref val="3"/>
        </dgm:presLayoutVars>
      </dgm:prSet>
      <dgm:spPr/>
      <dgm:t>
        <a:bodyPr/>
        <a:lstStyle/>
        <a:p>
          <a:endParaRPr lang="es-CO"/>
        </a:p>
      </dgm:t>
    </dgm:pt>
    <dgm:pt modelId="{660BFFB3-8AC8-4EE3-8127-284E1EEB493F}" type="pres">
      <dgm:prSet presAssocID="{A5AD5CEB-74A5-4712-A3B1-51B88E4A3DB5}" presName="hierChild2" presStyleCnt="0"/>
      <dgm:spPr/>
      <dgm:t>
        <a:bodyPr/>
        <a:lstStyle/>
        <a:p>
          <a:endParaRPr lang="es-CO"/>
        </a:p>
      </dgm:t>
    </dgm:pt>
    <dgm:pt modelId="{75691D45-C942-4959-AAE3-EB45D29BDBB5}" type="pres">
      <dgm:prSet presAssocID="{F751A118-9791-44AB-AFB2-4C6B9B7DECA4}" presName="Name10" presStyleLbl="parChTrans1D2" presStyleIdx="0" presStyleCnt="4"/>
      <dgm:spPr/>
      <dgm:t>
        <a:bodyPr/>
        <a:lstStyle/>
        <a:p>
          <a:endParaRPr lang="es-CO"/>
        </a:p>
      </dgm:t>
    </dgm:pt>
    <dgm:pt modelId="{89B1D793-9057-4545-BAE1-166BAD07D816}" type="pres">
      <dgm:prSet presAssocID="{469A9F60-9A09-403D-96E6-345A299EFD83}" presName="hierRoot2" presStyleCnt="0"/>
      <dgm:spPr/>
    </dgm:pt>
    <dgm:pt modelId="{C8131AE5-8BE7-4F86-B1D9-AEBC50BF8E24}" type="pres">
      <dgm:prSet presAssocID="{469A9F60-9A09-403D-96E6-345A299EFD83}" presName="composite2" presStyleCnt="0"/>
      <dgm:spPr/>
    </dgm:pt>
    <dgm:pt modelId="{E8315DB2-3FA4-40A1-BFC9-C81961199653}" type="pres">
      <dgm:prSet presAssocID="{469A9F60-9A09-403D-96E6-345A299EFD83}" presName="background2" presStyleLbl="node2" presStyleIdx="0" presStyleCnt="4"/>
      <dgm:spPr/>
    </dgm:pt>
    <dgm:pt modelId="{D6AF919B-C63B-44A2-AD07-180CFBEDD322}" type="pres">
      <dgm:prSet presAssocID="{469A9F60-9A09-403D-96E6-345A299EFD83}" presName="text2" presStyleLbl="fgAcc2" presStyleIdx="0" presStyleCnt="4" custScaleX="138684" custScaleY="324068">
        <dgm:presLayoutVars>
          <dgm:chPref val="3"/>
        </dgm:presLayoutVars>
      </dgm:prSet>
      <dgm:spPr/>
      <dgm:t>
        <a:bodyPr/>
        <a:lstStyle/>
        <a:p>
          <a:endParaRPr lang="es-CO"/>
        </a:p>
      </dgm:t>
    </dgm:pt>
    <dgm:pt modelId="{B61BEB93-E5AE-4917-821A-5CF26EEEBE20}" type="pres">
      <dgm:prSet presAssocID="{469A9F60-9A09-403D-96E6-345A299EFD83}" presName="hierChild3" presStyleCnt="0"/>
      <dgm:spPr/>
    </dgm:pt>
    <dgm:pt modelId="{CDE794C5-4C65-4145-9207-B77C2A5E489E}" type="pres">
      <dgm:prSet presAssocID="{5AC5365A-BEA2-4097-B5DD-1A9495FCFD9B}" presName="Name10" presStyleLbl="parChTrans1D2" presStyleIdx="1" presStyleCnt="4"/>
      <dgm:spPr/>
      <dgm:t>
        <a:bodyPr/>
        <a:lstStyle/>
        <a:p>
          <a:endParaRPr lang="es-CO"/>
        </a:p>
      </dgm:t>
    </dgm:pt>
    <dgm:pt modelId="{59AAB771-8CCC-491C-B419-12C60D56F7D2}" type="pres">
      <dgm:prSet presAssocID="{45C806B6-CB26-4E23-959D-588ED74EDC1A}" presName="hierRoot2" presStyleCnt="0"/>
      <dgm:spPr/>
    </dgm:pt>
    <dgm:pt modelId="{BFD41EAD-2DC0-438F-8A0E-C2257A953587}" type="pres">
      <dgm:prSet presAssocID="{45C806B6-CB26-4E23-959D-588ED74EDC1A}" presName="composite2" presStyleCnt="0"/>
      <dgm:spPr/>
    </dgm:pt>
    <dgm:pt modelId="{457E84CF-0507-432C-A08E-F127092AD9D5}" type="pres">
      <dgm:prSet presAssocID="{45C806B6-CB26-4E23-959D-588ED74EDC1A}" presName="background2" presStyleLbl="node2" presStyleIdx="1" presStyleCnt="4"/>
      <dgm:spPr/>
    </dgm:pt>
    <dgm:pt modelId="{72E3BB9A-54BE-488D-81A7-1C3882F3D17D}" type="pres">
      <dgm:prSet presAssocID="{45C806B6-CB26-4E23-959D-588ED74EDC1A}" presName="text2" presStyleLbl="fgAcc2" presStyleIdx="1" presStyleCnt="4" custScaleX="121091" custScaleY="309100">
        <dgm:presLayoutVars>
          <dgm:chPref val="3"/>
        </dgm:presLayoutVars>
      </dgm:prSet>
      <dgm:spPr/>
      <dgm:t>
        <a:bodyPr/>
        <a:lstStyle/>
        <a:p>
          <a:endParaRPr lang="es-CO"/>
        </a:p>
      </dgm:t>
    </dgm:pt>
    <dgm:pt modelId="{6A32A861-E7FD-4366-919F-BE0838320B4E}" type="pres">
      <dgm:prSet presAssocID="{45C806B6-CB26-4E23-959D-588ED74EDC1A}" presName="hierChild3" presStyleCnt="0"/>
      <dgm:spPr/>
    </dgm:pt>
    <dgm:pt modelId="{1D4605D3-93BE-4823-B48C-0EDB0C152917}" type="pres">
      <dgm:prSet presAssocID="{2122553A-3EE1-4BA0-B5BE-5D2F4DF62244}" presName="Name10" presStyleLbl="parChTrans1D2" presStyleIdx="2" presStyleCnt="4"/>
      <dgm:spPr/>
      <dgm:t>
        <a:bodyPr/>
        <a:lstStyle/>
        <a:p>
          <a:endParaRPr lang="es-CO"/>
        </a:p>
      </dgm:t>
    </dgm:pt>
    <dgm:pt modelId="{3E5A147A-C6FD-4CBC-9C1A-80CD2B35E1D5}" type="pres">
      <dgm:prSet presAssocID="{54FF9EF9-E8DC-4175-B382-95A14E115239}" presName="hierRoot2" presStyleCnt="0"/>
      <dgm:spPr/>
    </dgm:pt>
    <dgm:pt modelId="{6E442742-78C2-4090-AE6C-80E1ADE7A872}" type="pres">
      <dgm:prSet presAssocID="{54FF9EF9-E8DC-4175-B382-95A14E115239}" presName="composite2" presStyleCnt="0"/>
      <dgm:spPr/>
    </dgm:pt>
    <dgm:pt modelId="{6E817493-136C-45BB-B5E9-8CE814276007}" type="pres">
      <dgm:prSet presAssocID="{54FF9EF9-E8DC-4175-B382-95A14E115239}" presName="background2" presStyleLbl="node2" presStyleIdx="2" presStyleCnt="4"/>
      <dgm:spPr/>
    </dgm:pt>
    <dgm:pt modelId="{4D869709-057A-4133-9B07-63AC4FC4EE39}" type="pres">
      <dgm:prSet presAssocID="{54FF9EF9-E8DC-4175-B382-95A14E115239}" presName="text2" presStyleLbl="fgAcc2" presStyleIdx="2" presStyleCnt="4" custScaleX="124976" custScaleY="331104">
        <dgm:presLayoutVars>
          <dgm:chPref val="3"/>
        </dgm:presLayoutVars>
      </dgm:prSet>
      <dgm:spPr/>
      <dgm:t>
        <a:bodyPr/>
        <a:lstStyle/>
        <a:p>
          <a:endParaRPr lang="es-CO"/>
        </a:p>
      </dgm:t>
    </dgm:pt>
    <dgm:pt modelId="{13D90DAE-B8AE-447A-A44F-114F83BE696C}" type="pres">
      <dgm:prSet presAssocID="{54FF9EF9-E8DC-4175-B382-95A14E115239}" presName="hierChild3" presStyleCnt="0"/>
      <dgm:spPr/>
    </dgm:pt>
    <dgm:pt modelId="{C7000282-2715-4F79-B7E8-ABFF49DA8D7C}" type="pres">
      <dgm:prSet presAssocID="{B30C3EBB-3C01-444D-AA74-2E45FC5A0962}" presName="Name10" presStyleLbl="parChTrans1D2" presStyleIdx="3" presStyleCnt="4"/>
      <dgm:spPr/>
      <dgm:t>
        <a:bodyPr/>
        <a:lstStyle/>
        <a:p>
          <a:endParaRPr lang="es-CO"/>
        </a:p>
      </dgm:t>
    </dgm:pt>
    <dgm:pt modelId="{CE2BDD13-BB3C-4A7C-A708-E435F065BC5C}" type="pres">
      <dgm:prSet presAssocID="{2B478EB1-0937-453B-8D00-D6EF72B57DC8}" presName="hierRoot2" presStyleCnt="0"/>
      <dgm:spPr/>
    </dgm:pt>
    <dgm:pt modelId="{2FE0F594-6E4B-4DAA-B21E-333D32508DCC}" type="pres">
      <dgm:prSet presAssocID="{2B478EB1-0937-453B-8D00-D6EF72B57DC8}" presName="composite2" presStyleCnt="0"/>
      <dgm:spPr/>
    </dgm:pt>
    <dgm:pt modelId="{B872172C-C964-4B69-AC16-E4DCBA048E14}" type="pres">
      <dgm:prSet presAssocID="{2B478EB1-0937-453B-8D00-D6EF72B57DC8}" presName="background2" presStyleLbl="node2" presStyleIdx="3" presStyleCnt="4"/>
      <dgm:spPr/>
    </dgm:pt>
    <dgm:pt modelId="{8AE4F34E-9064-46A7-ACA6-059544CC7681}" type="pres">
      <dgm:prSet presAssocID="{2B478EB1-0937-453B-8D00-D6EF72B57DC8}" presName="text2" presStyleLbl="fgAcc2" presStyleIdx="3" presStyleCnt="4" custScaleY="262529">
        <dgm:presLayoutVars>
          <dgm:chPref val="3"/>
        </dgm:presLayoutVars>
      </dgm:prSet>
      <dgm:spPr/>
      <dgm:t>
        <a:bodyPr/>
        <a:lstStyle/>
        <a:p>
          <a:endParaRPr lang="es-CO"/>
        </a:p>
      </dgm:t>
    </dgm:pt>
    <dgm:pt modelId="{2E664CE5-74F3-49B3-94AF-D755563B5E35}" type="pres">
      <dgm:prSet presAssocID="{2B478EB1-0937-453B-8D00-D6EF72B57DC8}" presName="hierChild3" presStyleCnt="0"/>
      <dgm:spPr/>
    </dgm:pt>
  </dgm:ptLst>
  <dgm:cxnLst>
    <dgm:cxn modelId="{4F223707-9B24-4921-B87F-91D709A7314F}" type="presOf" srcId="{2B478EB1-0937-453B-8D00-D6EF72B57DC8}" destId="{8AE4F34E-9064-46A7-ACA6-059544CC7681}" srcOrd="0" destOrd="0" presId="urn:microsoft.com/office/officeart/2005/8/layout/hierarchy1"/>
    <dgm:cxn modelId="{ABE710B5-B9AF-43A6-A0C5-10273BD5A22C}" srcId="{A5AD5CEB-74A5-4712-A3B1-51B88E4A3DB5}" destId="{54FF9EF9-E8DC-4175-B382-95A14E115239}" srcOrd="2" destOrd="0" parTransId="{2122553A-3EE1-4BA0-B5BE-5D2F4DF62244}" sibTransId="{A66CC111-FA69-43F9-9B4A-78F46A90A999}"/>
    <dgm:cxn modelId="{0CC92468-04CB-49EA-81DE-2B794B047D6F}" type="presOf" srcId="{5AC5365A-BEA2-4097-B5DD-1A9495FCFD9B}" destId="{CDE794C5-4C65-4145-9207-B77C2A5E489E}" srcOrd="0" destOrd="0" presId="urn:microsoft.com/office/officeart/2005/8/layout/hierarchy1"/>
    <dgm:cxn modelId="{67C3B145-B6A7-4E60-9705-3D380DB9AD6B}" type="presOf" srcId="{A5AD5CEB-74A5-4712-A3B1-51B88E4A3DB5}" destId="{18E9CB77-E394-4C8D-87D0-03A14D9FEDB2}" srcOrd="0" destOrd="0" presId="urn:microsoft.com/office/officeart/2005/8/layout/hierarchy1"/>
    <dgm:cxn modelId="{FF63133F-BA62-4736-B88C-8824DE1B8CE6}" type="presOf" srcId="{BFFCD2BC-E2EB-4476-8AD1-A6AB736003EE}" destId="{25651A83-DA21-46E8-9F28-220B94577FD2}" srcOrd="0" destOrd="0" presId="urn:microsoft.com/office/officeart/2005/8/layout/hierarchy1"/>
    <dgm:cxn modelId="{CB7BD26D-1C4E-4B93-81F0-5D494D7E46FB}" type="presOf" srcId="{F751A118-9791-44AB-AFB2-4C6B9B7DECA4}" destId="{75691D45-C942-4959-AAE3-EB45D29BDBB5}" srcOrd="0" destOrd="0" presId="urn:microsoft.com/office/officeart/2005/8/layout/hierarchy1"/>
    <dgm:cxn modelId="{0D28F922-B4FF-4C09-BD45-E071778AAF5C}" type="presOf" srcId="{B30C3EBB-3C01-444D-AA74-2E45FC5A0962}" destId="{C7000282-2715-4F79-B7E8-ABFF49DA8D7C}" srcOrd="0" destOrd="0" presId="urn:microsoft.com/office/officeart/2005/8/layout/hierarchy1"/>
    <dgm:cxn modelId="{40B8EB36-3B77-45DA-9C28-98B4B654A3F1}" srcId="{A5AD5CEB-74A5-4712-A3B1-51B88E4A3DB5}" destId="{2B478EB1-0937-453B-8D00-D6EF72B57DC8}" srcOrd="3" destOrd="0" parTransId="{B30C3EBB-3C01-444D-AA74-2E45FC5A0962}" sibTransId="{286C8815-0710-4A9B-AB0C-0BC0F8F186CB}"/>
    <dgm:cxn modelId="{16CA684B-A379-4222-8F8C-836AE66C1487}" srcId="{A5AD5CEB-74A5-4712-A3B1-51B88E4A3DB5}" destId="{469A9F60-9A09-403D-96E6-345A299EFD83}" srcOrd="0" destOrd="0" parTransId="{F751A118-9791-44AB-AFB2-4C6B9B7DECA4}" sibTransId="{4D549431-5645-4F3C-A4A9-80815C103AFA}"/>
    <dgm:cxn modelId="{7C013458-43DD-4B7F-BBA0-EC3A142CA68D}" type="presOf" srcId="{54FF9EF9-E8DC-4175-B382-95A14E115239}" destId="{4D869709-057A-4133-9B07-63AC4FC4EE39}" srcOrd="0" destOrd="0" presId="urn:microsoft.com/office/officeart/2005/8/layout/hierarchy1"/>
    <dgm:cxn modelId="{64EF65F8-D4F8-45AD-B583-96503A666EB6}" type="presOf" srcId="{469A9F60-9A09-403D-96E6-345A299EFD83}" destId="{D6AF919B-C63B-44A2-AD07-180CFBEDD322}" srcOrd="0" destOrd="0" presId="urn:microsoft.com/office/officeart/2005/8/layout/hierarchy1"/>
    <dgm:cxn modelId="{4AEE6430-048F-4483-9A11-FBCA3B6333E3}" type="presOf" srcId="{2122553A-3EE1-4BA0-B5BE-5D2F4DF62244}" destId="{1D4605D3-93BE-4823-B48C-0EDB0C152917}" srcOrd="0" destOrd="0" presId="urn:microsoft.com/office/officeart/2005/8/layout/hierarchy1"/>
    <dgm:cxn modelId="{E170716F-B3B2-49AC-9756-2F092E9C5663}" srcId="{A5AD5CEB-74A5-4712-A3B1-51B88E4A3DB5}" destId="{45C806B6-CB26-4E23-959D-588ED74EDC1A}" srcOrd="1" destOrd="0" parTransId="{5AC5365A-BEA2-4097-B5DD-1A9495FCFD9B}" sibTransId="{4C0F60B2-20A4-470C-A2B7-D03295319232}"/>
    <dgm:cxn modelId="{250D9DD2-D8E5-49EE-9484-9C5925FE3758}" srcId="{BFFCD2BC-E2EB-4476-8AD1-A6AB736003EE}" destId="{A5AD5CEB-74A5-4712-A3B1-51B88E4A3DB5}" srcOrd="0" destOrd="0" parTransId="{F289E832-01C5-4FFF-8DEA-1508AEC12057}" sibTransId="{BBF55966-A6D3-4AAD-A30E-5D165E4DFEA2}"/>
    <dgm:cxn modelId="{F14DCDB2-CDAE-49E1-B5F6-70B8D5551AA4}" type="presOf" srcId="{45C806B6-CB26-4E23-959D-588ED74EDC1A}" destId="{72E3BB9A-54BE-488D-81A7-1C3882F3D17D}" srcOrd="0" destOrd="0" presId="urn:microsoft.com/office/officeart/2005/8/layout/hierarchy1"/>
    <dgm:cxn modelId="{39B66633-492A-4D8C-BF3C-04FB3A85CD6F}" type="presParOf" srcId="{25651A83-DA21-46E8-9F28-220B94577FD2}" destId="{F321E75F-D1CA-47CE-9D38-E325CCEB1CC2}" srcOrd="0" destOrd="0" presId="urn:microsoft.com/office/officeart/2005/8/layout/hierarchy1"/>
    <dgm:cxn modelId="{4FF89868-8D5B-49FD-B9DE-6867F0AF0C8C}" type="presParOf" srcId="{F321E75F-D1CA-47CE-9D38-E325CCEB1CC2}" destId="{D1618B89-BE72-46AB-A6CB-5890E5EEE135}" srcOrd="0" destOrd="0" presId="urn:microsoft.com/office/officeart/2005/8/layout/hierarchy1"/>
    <dgm:cxn modelId="{B34E2B71-9EE4-4DBA-90D6-07D88928776B}" type="presParOf" srcId="{D1618B89-BE72-46AB-A6CB-5890E5EEE135}" destId="{30084024-E368-4349-A51B-ED03F3BF010D}" srcOrd="0" destOrd="0" presId="urn:microsoft.com/office/officeart/2005/8/layout/hierarchy1"/>
    <dgm:cxn modelId="{26CCA9DA-C691-40C3-A033-01F187E3068A}" type="presParOf" srcId="{D1618B89-BE72-46AB-A6CB-5890E5EEE135}" destId="{18E9CB77-E394-4C8D-87D0-03A14D9FEDB2}" srcOrd="1" destOrd="0" presId="urn:microsoft.com/office/officeart/2005/8/layout/hierarchy1"/>
    <dgm:cxn modelId="{7502AD94-9E20-4D3A-9385-6565E3E1A028}" type="presParOf" srcId="{F321E75F-D1CA-47CE-9D38-E325CCEB1CC2}" destId="{660BFFB3-8AC8-4EE3-8127-284E1EEB493F}" srcOrd="1" destOrd="0" presId="urn:microsoft.com/office/officeart/2005/8/layout/hierarchy1"/>
    <dgm:cxn modelId="{98F52F0E-95BD-44CC-B9BE-C11CE2DD4F44}" type="presParOf" srcId="{660BFFB3-8AC8-4EE3-8127-284E1EEB493F}" destId="{75691D45-C942-4959-AAE3-EB45D29BDBB5}" srcOrd="0" destOrd="0" presId="urn:microsoft.com/office/officeart/2005/8/layout/hierarchy1"/>
    <dgm:cxn modelId="{B3D5CE3A-24F5-4C27-BBA5-E7AAE45AE327}" type="presParOf" srcId="{660BFFB3-8AC8-4EE3-8127-284E1EEB493F}" destId="{89B1D793-9057-4545-BAE1-166BAD07D816}" srcOrd="1" destOrd="0" presId="urn:microsoft.com/office/officeart/2005/8/layout/hierarchy1"/>
    <dgm:cxn modelId="{E3110BB9-08EB-496A-A91F-430AA484A961}" type="presParOf" srcId="{89B1D793-9057-4545-BAE1-166BAD07D816}" destId="{C8131AE5-8BE7-4F86-B1D9-AEBC50BF8E24}" srcOrd="0" destOrd="0" presId="urn:microsoft.com/office/officeart/2005/8/layout/hierarchy1"/>
    <dgm:cxn modelId="{6C530555-4498-4E80-B06B-AF705CF2F5D7}" type="presParOf" srcId="{C8131AE5-8BE7-4F86-B1D9-AEBC50BF8E24}" destId="{E8315DB2-3FA4-40A1-BFC9-C81961199653}" srcOrd="0" destOrd="0" presId="urn:microsoft.com/office/officeart/2005/8/layout/hierarchy1"/>
    <dgm:cxn modelId="{3EE66AED-40A1-40A6-A47D-80277B83A61F}" type="presParOf" srcId="{C8131AE5-8BE7-4F86-B1D9-AEBC50BF8E24}" destId="{D6AF919B-C63B-44A2-AD07-180CFBEDD322}" srcOrd="1" destOrd="0" presId="urn:microsoft.com/office/officeart/2005/8/layout/hierarchy1"/>
    <dgm:cxn modelId="{60B927AF-6333-4D3B-B29E-13B8D4479407}" type="presParOf" srcId="{89B1D793-9057-4545-BAE1-166BAD07D816}" destId="{B61BEB93-E5AE-4917-821A-5CF26EEEBE20}" srcOrd="1" destOrd="0" presId="urn:microsoft.com/office/officeart/2005/8/layout/hierarchy1"/>
    <dgm:cxn modelId="{BFBFAD94-65E7-49BD-9954-7658603E8428}" type="presParOf" srcId="{660BFFB3-8AC8-4EE3-8127-284E1EEB493F}" destId="{CDE794C5-4C65-4145-9207-B77C2A5E489E}" srcOrd="2" destOrd="0" presId="urn:microsoft.com/office/officeart/2005/8/layout/hierarchy1"/>
    <dgm:cxn modelId="{458AF71A-1D0B-4EAB-92DE-78451DAA30CE}" type="presParOf" srcId="{660BFFB3-8AC8-4EE3-8127-284E1EEB493F}" destId="{59AAB771-8CCC-491C-B419-12C60D56F7D2}" srcOrd="3" destOrd="0" presId="urn:microsoft.com/office/officeart/2005/8/layout/hierarchy1"/>
    <dgm:cxn modelId="{FC970A9D-3759-49E6-8706-F7BE73E29C4C}" type="presParOf" srcId="{59AAB771-8CCC-491C-B419-12C60D56F7D2}" destId="{BFD41EAD-2DC0-438F-8A0E-C2257A953587}" srcOrd="0" destOrd="0" presId="urn:microsoft.com/office/officeart/2005/8/layout/hierarchy1"/>
    <dgm:cxn modelId="{94483CD0-787B-432C-8D9D-50E8E22F8852}" type="presParOf" srcId="{BFD41EAD-2DC0-438F-8A0E-C2257A953587}" destId="{457E84CF-0507-432C-A08E-F127092AD9D5}" srcOrd="0" destOrd="0" presId="urn:microsoft.com/office/officeart/2005/8/layout/hierarchy1"/>
    <dgm:cxn modelId="{314EF1A8-6E45-4393-B516-31AB7645F38B}" type="presParOf" srcId="{BFD41EAD-2DC0-438F-8A0E-C2257A953587}" destId="{72E3BB9A-54BE-488D-81A7-1C3882F3D17D}" srcOrd="1" destOrd="0" presId="urn:microsoft.com/office/officeart/2005/8/layout/hierarchy1"/>
    <dgm:cxn modelId="{8BFAB3D5-5157-4883-88F2-87946C1C8333}" type="presParOf" srcId="{59AAB771-8CCC-491C-B419-12C60D56F7D2}" destId="{6A32A861-E7FD-4366-919F-BE0838320B4E}" srcOrd="1" destOrd="0" presId="urn:microsoft.com/office/officeart/2005/8/layout/hierarchy1"/>
    <dgm:cxn modelId="{53BF37E9-5BF1-45F8-BEE1-FBCDCB249CC9}" type="presParOf" srcId="{660BFFB3-8AC8-4EE3-8127-284E1EEB493F}" destId="{1D4605D3-93BE-4823-B48C-0EDB0C152917}" srcOrd="4" destOrd="0" presId="urn:microsoft.com/office/officeart/2005/8/layout/hierarchy1"/>
    <dgm:cxn modelId="{7CFE4762-CC09-4157-BF5E-B8F6CB9BDB6B}" type="presParOf" srcId="{660BFFB3-8AC8-4EE3-8127-284E1EEB493F}" destId="{3E5A147A-C6FD-4CBC-9C1A-80CD2B35E1D5}" srcOrd="5" destOrd="0" presId="urn:microsoft.com/office/officeart/2005/8/layout/hierarchy1"/>
    <dgm:cxn modelId="{99D1C5F7-0FFA-4B91-AD7C-2BB49F607802}" type="presParOf" srcId="{3E5A147A-C6FD-4CBC-9C1A-80CD2B35E1D5}" destId="{6E442742-78C2-4090-AE6C-80E1ADE7A872}" srcOrd="0" destOrd="0" presId="urn:microsoft.com/office/officeart/2005/8/layout/hierarchy1"/>
    <dgm:cxn modelId="{9CDA8E5D-0767-46C2-94ED-A4671677BE56}" type="presParOf" srcId="{6E442742-78C2-4090-AE6C-80E1ADE7A872}" destId="{6E817493-136C-45BB-B5E9-8CE814276007}" srcOrd="0" destOrd="0" presId="urn:microsoft.com/office/officeart/2005/8/layout/hierarchy1"/>
    <dgm:cxn modelId="{8A2E0F98-AD0A-4BC5-980B-7D946ED42877}" type="presParOf" srcId="{6E442742-78C2-4090-AE6C-80E1ADE7A872}" destId="{4D869709-057A-4133-9B07-63AC4FC4EE39}" srcOrd="1" destOrd="0" presId="urn:microsoft.com/office/officeart/2005/8/layout/hierarchy1"/>
    <dgm:cxn modelId="{C8F27147-F92C-4D26-9AFD-05629F7A8D86}" type="presParOf" srcId="{3E5A147A-C6FD-4CBC-9C1A-80CD2B35E1D5}" destId="{13D90DAE-B8AE-447A-A44F-114F83BE696C}" srcOrd="1" destOrd="0" presId="urn:microsoft.com/office/officeart/2005/8/layout/hierarchy1"/>
    <dgm:cxn modelId="{F0872CC3-A465-48B0-AAEB-51E9660B67E2}" type="presParOf" srcId="{660BFFB3-8AC8-4EE3-8127-284E1EEB493F}" destId="{C7000282-2715-4F79-B7E8-ABFF49DA8D7C}" srcOrd="6" destOrd="0" presId="urn:microsoft.com/office/officeart/2005/8/layout/hierarchy1"/>
    <dgm:cxn modelId="{5A602BB4-91B9-4511-9805-2F8ADD0AF762}" type="presParOf" srcId="{660BFFB3-8AC8-4EE3-8127-284E1EEB493F}" destId="{CE2BDD13-BB3C-4A7C-A708-E435F065BC5C}" srcOrd="7" destOrd="0" presId="urn:microsoft.com/office/officeart/2005/8/layout/hierarchy1"/>
    <dgm:cxn modelId="{E4175D11-A262-48DB-8FC6-31E0D222CF80}" type="presParOf" srcId="{CE2BDD13-BB3C-4A7C-A708-E435F065BC5C}" destId="{2FE0F594-6E4B-4DAA-B21E-333D32508DCC}" srcOrd="0" destOrd="0" presId="urn:microsoft.com/office/officeart/2005/8/layout/hierarchy1"/>
    <dgm:cxn modelId="{F2F3619B-1B90-4705-A457-79996C75A489}" type="presParOf" srcId="{2FE0F594-6E4B-4DAA-B21E-333D32508DCC}" destId="{B872172C-C964-4B69-AC16-E4DCBA048E14}" srcOrd="0" destOrd="0" presId="urn:microsoft.com/office/officeart/2005/8/layout/hierarchy1"/>
    <dgm:cxn modelId="{3DAF6AE4-9FE3-43B4-B33F-F6CF96E46027}" type="presParOf" srcId="{2FE0F594-6E4B-4DAA-B21E-333D32508DCC}" destId="{8AE4F34E-9064-46A7-ACA6-059544CC7681}" srcOrd="1" destOrd="0" presId="urn:microsoft.com/office/officeart/2005/8/layout/hierarchy1"/>
    <dgm:cxn modelId="{3DF0B3E9-755D-46FF-9C6F-DA259E50945D}" type="presParOf" srcId="{CE2BDD13-BB3C-4A7C-A708-E435F065BC5C}" destId="{2E664CE5-74F3-49B3-94AF-D755563B5E3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3B0D87-F396-4726-A177-F155051BDB7F}" type="doc">
      <dgm:prSet loTypeId="urn:microsoft.com/office/officeart/2005/8/layout/vList2" loCatId="list" qsTypeId="urn:microsoft.com/office/officeart/2005/8/quickstyle/3d2" qsCatId="3D" csTypeId="urn:microsoft.com/office/officeart/2005/8/colors/accent4_1" csCatId="accent4" phldr="1"/>
      <dgm:spPr/>
      <dgm:t>
        <a:bodyPr/>
        <a:lstStyle/>
        <a:p>
          <a:endParaRPr lang="es-CO"/>
        </a:p>
      </dgm:t>
    </dgm:pt>
    <dgm:pt modelId="{353F47C3-6520-4C91-96CC-00134A134E44}">
      <dgm:prSet phldrT="[Texto]" custT="1"/>
      <dgm:spPr/>
      <dgm:t>
        <a:bodyPr/>
        <a:lstStyle/>
        <a:p>
          <a:r>
            <a:rPr lang="es-CO" sz="1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Lineamientos curriculares </a:t>
          </a:r>
          <a:endParaRPr lang="es-CO" sz="1400" b="1"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dgm:t>
    </dgm:pt>
    <dgm:pt modelId="{3D85EA6C-DE0A-4374-AF62-EF1526FCCED0}" type="parTrans" cxnId="{2A49E26A-6ECB-4D3B-9666-75FBF0C5D051}">
      <dgm:prSet/>
      <dgm:spPr/>
      <dgm:t>
        <a:bodyPr/>
        <a:lstStyle/>
        <a:p>
          <a:endParaRPr lang="es-CO"/>
        </a:p>
      </dgm:t>
    </dgm:pt>
    <dgm:pt modelId="{28C20CD7-8C4F-43A9-866C-E0B38CA32462}" type="sibTrans" cxnId="{2A49E26A-6ECB-4D3B-9666-75FBF0C5D051}">
      <dgm:prSet/>
      <dgm:spPr/>
      <dgm:t>
        <a:bodyPr/>
        <a:lstStyle/>
        <a:p>
          <a:endParaRPr lang="es-CO"/>
        </a:p>
      </dgm:t>
    </dgm:pt>
    <dgm:pt modelId="{BB74A3B9-64E1-45A5-B9CA-32F5068C8393}">
      <dgm:prSet phldrT="[Texto]" custT="1"/>
      <dgm:spPr/>
      <dgm:t>
        <a:bodyPr/>
        <a:lstStyle/>
        <a:p>
          <a:r>
            <a:rPr lang="es-CO" sz="1400" b="1" cap="all" spc="0" smtClean="0">
              <a:ln w="0"/>
              <a:effectLst>
                <a:reflection blurRad="12700" stA="50000" endPos="50000" dist="5000" dir="5400000" sy="-100000" rotWithShape="0"/>
              </a:effectLst>
            </a:rPr>
            <a:t>Formación docente</a:t>
          </a:r>
          <a:endParaRPr lang="es-CO" sz="1400" b="1" cap="all" spc="0" dirty="0">
            <a:ln w="0"/>
            <a:effectLst>
              <a:reflection blurRad="12700" stA="50000" endPos="50000" dist="5000" dir="5400000" sy="-100000" rotWithShape="0"/>
            </a:effectLst>
          </a:endParaRPr>
        </a:p>
      </dgm:t>
    </dgm:pt>
    <dgm:pt modelId="{0ECE3126-094E-4F04-B8D2-AD4149BC5AE7}" type="parTrans" cxnId="{FDBABC5D-1C28-4F0A-958A-E8CF4BEFA30A}">
      <dgm:prSet/>
      <dgm:spPr/>
      <dgm:t>
        <a:bodyPr/>
        <a:lstStyle/>
        <a:p>
          <a:endParaRPr lang="es-CO"/>
        </a:p>
      </dgm:t>
    </dgm:pt>
    <dgm:pt modelId="{499A6093-7557-424C-8FA5-6084410293CF}" type="sibTrans" cxnId="{FDBABC5D-1C28-4F0A-958A-E8CF4BEFA30A}">
      <dgm:prSet/>
      <dgm:spPr/>
      <dgm:t>
        <a:bodyPr/>
        <a:lstStyle/>
        <a:p>
          <a:endParaRPr lang="es-CO"/>
        </a:p>
      </dgm:t>
    </dgm:pt>
    <dgm:pt modelId="{B00A6826-10BB-4CE6-A167-697B5EE1EB52}">
      <dgm:prSet phldrT="[Texto]" custT="1"/>
      <dgm:spPr/>
      <dgm:t>
        <a:bodyPr/>
        <a:lstStyle/>
        <a:p>
          <a:r>
            <a:rPr lang="es-CO" sz="2400" dirty="0" smtClean="0"/>
            <a:t>Plan Estratégico de Tic</a:t>
          </a:r>
          <a:endParaRPr lang="es-CO" sz="2400" dirty="0"/>
        </a:p>
      </dgm:t>
    </dgm:pt>
    <dgm:pt modelId="{BE70BF03-2448-4B15-B19B-B5CDF2463C9C}" type="parTrans" cxnId="{59320197-1216-460B-9920-9FAB92715D9E}">
      <dgm:prSet/>
      <dgm:spPr/>
      <dgm:t>
        <a:bodyPr/>
        <a:lstStyle/>
        <a:p>
          <a:endParaRPr lang="es-CO"/>
        </a:p>
      </dgm:t>
    </dgm:pt>
    <dgm:pt modelId="{AF6EF783-2C4A-4C86-AE0C-12A7DA1E37EC}" type="sibTrans" cxnId="{59320197-1216-460B-9920-9FAB92715D9E}">
      <dgm:prSet/>
      <dgm:spPr/>
      <dgm:t>
        <a:bodyPr/>
        <a:lstStyle/>
        <a:p>
          <a:endParaRPr lang="es-CO"/>
        </a:p>
      </dgm:t>
    </dgm:pt>
    <dgm:pt modelId="{9C540872-BC1D-4A37-8221-04ACA0C86429}">
      <dgm:prSet phldrT="[Texto]" custT="1"/>
      <dgm:spPr/>
      <dgm:t>
        <a:bodyPr/>
        <a:lstStyle/>
        <a:p>
          <a:r>
            <a:rPr lang="es-CO" sz="2000" b="1" dirty="0" smtClean="0"/>
            <a:t>Cursos en la plataforma </a:t>
          </a:r>
          <a:r>
            <a:rPr lang="es-CO" sz="2000" b="1" dirty="0" err="1" smtClean="0"/>
            <a:t>Moodle</a:t>
          </a:r>
          <a:r>
            <a:rPr lang="es-CO" sz="2000" b="1" dirty="0" smtClean="0"/>
            <a:t> y </a:t>
          </a:r>
          <a:r>
            <a:rPr lang="es-CO" sz="2000" b="1" dirty="0" err="1" smtClean="0"/>
            <a:t>Dokeos</a:t>
          </a:r>
          <a:endParaRPr lang="es-CO" sz="2000" b="1" dirty="0"/>
        </a:p>
      </dgm:t>
    </dgm:pt>
    <dgm:pt modelId="{28315D13-FF66-498B-A1B0-B7CA76221659}" type="parTrans" cxnId="{6E8B9863-8866-4664-BFE3-8385FC853FA8}">
      <dgm:prSet/>
      <dgm:spPr/>
      <dgm:t>
        <a:bodyPr/>
        <a:lstStyle/>
        <a:p>
          <a:endParaRPr lang="es-CO"/>
        </a:p>
      </dgm:t>
    </dgm:pt>
    <dgm:pt modelId="{5296713C-E8D9-4659-BA42-7751D2FCA69F}" type="sibTrans" cxnId="{6E8B9863-8866-4664-BFE3-8385FC853FA8}">
      <dgm:prSet/>
      <dgm:spPr/>
      <dgm:t>
        <a:bodyPr/>
        <a:lstStyle/>
        <a:p>
          <a:endParaRPr lang="es-CO"/>
        </a:p>
      </dgm:t>
    </dgm:pt>
    <dgm:pt modelId="{3614BFD3-E07F-4AFB-8F39-AE88B7334BC7}">
      <dgm:prSet phldrT="[Texto]" custT="1"/>
      <dgm:spPr/>
      <dgm:t>
        <a:bodyPr/>
        <a:lstStyle/>
        <a:p>
          <a:r>
            <a:rPr lang="es-CO" sz="2000" b="1" dirty="0" smtClean="0"/>
            <a:t>Base de datos para la construcción del currículo integrado</a:t>
          </a:r>
          <a:endParaRPr lang="es-CO" sz="2000" b="1" cap="all" spc="0" dirty="0">
            <a:ln w="0"/>
            <a:effectLst>
              <a:reflection blurRad="12700" stA="50000" endPos="50000" dist="5000" dir="5400000" sy="-100000" rotWithShape="0"/>
            </a:effectLst>
          </a:endParaRPr>
        </a:p>
      </dgm:t>
    </dgm:pt>
    <dgm:pt modelId="{70C8B0DD-3A8A-4A2A-8E0E-3CCB5C6F130B}" type="parTrans" cxnId="{45055D30-60C2-49CF-BD69-67BFB58E6288}">
      <dgm:prSet/>
      <dgm:spPr/>
      <dgm:t>
        <a:bodyPr/>
        <a:lstStyle/>
        <a:p>
          <a:endParaRPr lang="es-CO"/>
        </a:p>
      </dgm:t>
    </dgm:pt>
    <dgm:pt modelId="{B67EA945-2B6B-4BE2-92D6-E9964ED7AFDE}" type="sibTrans" cxnId="{45055D30-60C2-49CF-BD69-67BFB58E6288}">
      <dgm:prSet/>
      <dgm:spPr/>
      <dgm:t>
        <a:bodyPr/>
        <a:lstStyle/>
        <a:p>
          <a:endParaRPr lang="es-CO"/>
        </a:p>
      </dgm:t>
    </dgm:pt>
    <dgm:pt modelId="{646ED429-04EB-46FD-9740-397EE89E239B}">
      <dgm:prSet phldrT="[Texto]" custT="1"/>
      <dgm:spPr/>
      <dgm:t>
        <a:bodyPr/>
        <a:lstStyle/>
        <a:p>
          <a:r>
            <a:rPr lang="es-CO" sz="2000" b="1" dirty="0" smtClean="0"/>
            <a:t>Curso virtual para la gestión del currículo</a:t>
          </a:r>
          <a:endParaRPr lang="es-CO" sz="2000" b="1" dirty="0"/>
        </a:p>
      </dgm:t>
    </dgm:pt>
    <dgm:pt modelId="{CF8312D7-7CAF-4F12-AF11-3F13F9976A83}" type="parTrans" cxnId="{26CFF352-3D50-443F-91DE-BFCAFFBE0FD1}">
      <dgm:prSet/>
      <dgm:spPr/>
      <dgm:t>
        <a:bodyPr/>
        <a:lstStyle/>
        <a:p>
          <a:endParaRPr lang="es-CO"/>
        </a:p>
      </dgm:t>
    </dgm:pt>
    <dgm:pt modelId="{4B6DBECA-A62C-484B-AE7B-B49A837019C6}" type="sibTrans" cxnId="{26CFF352-3D50-443F-91DE-BFCAFFBE0FD1}">
      <dgm:prSet/>
      <dgm:spPr/>
      <dgm:t>
        <a:bodyPr/>
        <a:lstStyle/>
        <a:p>
          <a:endParaRPr lang="es-CO"/>
        </a:p>
      </dgm:t>
    </dgm:pt>
    <dgm:pt modelId="{EA1379FD-C27E-4687-8358-80DC94A1F50E}">
      <dgm:prSet phldrT="[Texto]" custT="1"/>
      <dgm:spPr/>
      <dgm:t>
        <a:bodyPr/>
        <a:lstStyle/>
        <a:p>
          <a:r>
            <a:rPr lang="es-CO" sz="1200" b="1" cap="all" spc="0" smtClean="0">
              <a:ln w="0"/>
              <a:effectLst>
                <a:reflection blurRad="12700" stA="50000" endPos="50000" dist="5000" dir="5400000" sy="-100000" rotWithShape="0"/>
              </a:effectLst>
            </a:rPr>
            <a:t>Desarticulación de las actividades</a:t>
          </a:r>
          <a:endParaRPr lang="es-CO" sz="1200" b="1" cap="all" spc="0" dirty="0">
            <a:ln w="0"/>
            <a:effectLst>
              <a:reflection blurRad="12700" stA="50000" endPos="50000" dist="5000" dir="5400000" sy="-100000" rotWithShape="0"/>
            </a:effectLst>
          </a:endParaRPr>
        </a:p>
      </dgm:t>
    </dgm:pt>
    <dgm:pt modelId="{8585E7F6-7C55-4A1F-8DF8-E433818CE1F0}" type="parTrans" cxnId="{1EAF38CD-F8E3-4211-B16D-C1899579E47A}">
      <dgm:prSet/>
      <dgm:spPr/>
      <dgm:t>
        <a:bodyPr/>
        <a:lstStyle/>
        <a:p>
          <a:endParaRPr lang="es-CO"/>
        </a:p>
      </dgm:t>
    </dgm:pt>
    <dgm:pt modelId="{38F1885B-1A29-488C-A1A8-56B13E238F82}" type="sibTrans" cxnId="{1EAF38CD-F8E3-4211-B16D-C1899579E47A}">
      <dgm:prSet/>
      <dgm:spPr/>
      <dgm:t>
        <a:bodyPr/>
        <a:lstStyle/>
        <a:p>
          <a:endParaRPr lang="es-CO"/>
        </a:p>
      </dgm:t>
    </dgm:pt>
    <dgm:pt modelId="{598A27E0-42E0-466D-B582-1D3945094854}">
      <dgm:prSet phldrT="[Texto]" custT="1"/>
      <dgm:spPr/>
      <dgm:t>
        <a:bodyPr/>
        <a:lstStyle/>
        <a:p>
          <a:r>
            <a:rPr lang="es-CO" sz="2000" b="1" cap="all" spc="0" dirty="0" smtClean="0">
              <a:ln w="0"/>
              <a:effectLst>
                <a:reflection blurRad="12700" stA="50000" endPos="50000" dist="5000" dir="5400000" sy="-100000" rotWithShape="0"/>
              </a:effectLst>
              <a:hlinkClick xmlns:r="http://schemas.openxmlformats.org/officeDocument/2006/relationships" r:id="rId1"/>
            </a:rPr>
            <a:t>Sitio web</a:t>
          </a:r>
          <a:endParaRPr lang="es-CO" sz="2000" b="1" cap="all" spc="0" dirty="0">
            <a:ln w="0"/>
            <a:effectLst>
              <a:reflection blurRad="12700" stA="50000" endPos="50000" dist="5000" dir="5400000" sy="-100000" rotWithShape="0"/>
            </a:effectLst>
          </a:endParaRPr>
        </a:p>
      </dgm:t>
    </dgm:pt>
    <dgm:pt modelId="{534F7862-306D-428C-8DBE-7CD4D2B3A55E}" type="parTrans" cxnId="{8341E75F-CAD8-4E31-A420-679F8A755774}">
      <dgm:prSet/>
      <dgm:spPr/>
      <dgm:t>
        <a:bodyPr/>
        <a:lstStyle/>
        <a:p>
          <a:endParaRPr lang="es-CO"/>
        </a:p>
      </dgm:t>
    </dgm:pt>
    <dgm:pt modelId="{5E63E93F-5E10-48C6-9162-F5DFDF301185}" type="sibTrans" cxnId="{8341E75F-CAD8-4E31-A420-679F8A755774}">
      <dgm:prSet/>
      <dgm:spPr/>
      <dgm:t>
        <a:bodyPr/>
        <a:lstStyle/>
        <a:p>
          <a:endParaRPr lang="es-CO"/>
        </a:p>
      </dgm:t>
    </dgm:pt>
    <dgm:pt modelId="{B17CDCC7-7289-473C-89B3-D04A6AAFD942}" type="pres">
      <dgm:prSet presAssocID="{CB3B0D87-F396-4726-A177-F155051BDB7F}" presName="linear" presStyleCnt="0">
        <dgm:presLayoutVars>
          <dgm:animLvl val="lvl"/>
          <dgm:resizeHandles val="exact"/>
        </dgm:presLayoutVars>
      </dgm:prSet>
      <dgm:spPr/>
      <dgm:t>
        <a:bodyPr/>
        <a:lstStyle/>
        <a:p>
          <a:endParaRPr lang="es-CO"/>
        </a:p>
      </dgm:t>
    </dgm:pt>
    <dgm:pt modelId="{4DCF660A-3362-461A-AE22-1960CEF75B47}" type="pres">
      <dgm:prSet presAssocID="{353F47C3-6520-4C91-96CC-00134A134E44}" presName="parentText" presStyleLbl="node1" presStyleIdx="0" presStyleCnt="4" custScaleY="86891">
        <dgm:presLayoutVars>
          <dgm:chMax val="0"/>
          <dgm:bulletEnabled val="1"/>
        </dgm:presLayoutVars>
      </dgm:prSet>
      <dgm:spPr/>
      <dgm:t>
        <a:bodyPr/>
        <a:lstStyle/>
        <a:p>
          <a:endParaRPr lang="es-CO"/>
        </a:p>
      </dgm:t>
    </dgm:pt>
    <dgm:pt modelId="{18F27AFD-7768-4E0C-9B66-74EC62F6AE78}" type="pres">
      <dgm:prSet presAssocID="{353F47C3-6520-4C91-96CC-00134A134E44}" presName="childText" presStyleLbl="revTx" presStyleIdx="0" presStyleCnt="3" custScaleY="59475">
        <dgm:presLayoutVars>
          <dgm:bulletEnabled val="1"/>
        </dgm:presLayoutVars>
      </dgm:prSet>
      <dgm:spPr/>
      <dgm:t>
        <a:bodyPr/>
        <a:lstStyle/>
        <a:p>
          <a:endParaRPr lang="es-CO"/>
        </a:p>
      </dgm:t>
    </dgm:pt>
    <dgm:pt modelId="{15E4DD1A-749F-485B-88A2-2DDFA1EE2E66}" type="pres">
      <dgm:prSet presAssocID="{BB74A3B9-64E1-45A5-B9CA-32F5068C8393}" presName="parentText" presStyleLbl="node1" presStyleIdx="1" presStyleCnt="4" custScaleY="97182">
        <dgm:presLayoutVars>
          <dgm:chMax val="0"/>
          <dgm:bulletEnabled val="1"/>
        </dgm:presLayoutVars>
      </dgm:prSet>
      <dgm:spPr/>
      <dgm:t>
        <a:bodyPr/>
        <a:lstStyle/>
        <a:p>
          <a:endParaRPr lang="es-CO"/>
        </a:p>
      </dgm:t>
    </dgm:pt>
    <dgm:pt modelId="{D5830DFD-C44F-4F84-AACA-A88EACE8E515}" type="pres">
      <dgm:prSet presAssocID="{BB74A3B9-64E1-45A5-B9CA-32F5068C8393}" presName="childText" presStyleLbl="revTx" presStyleIdx="1" presStyleCnt="3">
        <dgm:presLayoutVars>
          <dgm:bulletEnabled val="1"/>
        </dgm:presLayoutVars>
      </dgm:prSet>
      <dgm:spPr/>
      <dgm:t>
        <a:bodyPr/>
        <a:lstStyle/>
        <a:p>
          <a:endParaRPr lang="es-CO"/>
        </a:p>
      </dgm:t>
    </dgm:pt>
    <dgm:pt modelId="{133D517B-756F-4E9D-BEBC-72633E248BFA}" type="pres">
      <dgm:prSet presAssocID="{EA1379FD-C27E-4687-8358-80DC94A1F50E}" presName="parentText" presStyleLbl="node1" presStyleIdx="2" presStyleCnt="4" custScaleY="110708" custLinFactNeighborY="-27545">
        <dgm:presLayoutVars>
          <dgm:chMax val="0"/>
          <dgm:bulletEnabled val="1"/>
        </dgm:presLayoutVars>
      </dgm:prSet>
      <dgm:spPr/>
      <dgm:t>
        <a:bodyPr/>
        <a:lstStyle/>
        <a:p>
          <a:endParaRPr lang="es-CO"/>
        </a:p>
      </dgm:t>
    </dgm:pt>
    <dgm:pt modelId="{F59172F6-63B7-4FD5-885F-8BFD1D62FDA7}" type="pres">
      <dgm:prSet presAssocID="{EA1379FD-C27E-4687-8358-80DC94A1F50E}" presName="childText" presStyleLbl="revTx" presStyleIdx="2" presStyleCnt="3">
        <dgm:presLayoutVars>
          <dgm:bulletEnabled val="1"/>
        </dgm:presLayoutVars>
      </dgm:prSet>
      <dgm:spPr/>
      <dgm:t>
        <a:bodyPr/>
        <a:lstStyle/>
        <a:p>
          <a:endParaRPr lang="es-CO"/>
        </a:p>
      </dgm:t>
    </dgm:pt>
    <dgm:pt modelId="{9F7DF17F-970C-4442-99B8-E72885D0F7C1}" type="pres">
      <dgm:prSet presAssocID="{598A27E0-42E0-466D-B582-1D3945094854}" presName="parentText" presStyleLbl="node1" presStyleIdx="3" presStyleCnt="4" custScaleY="49009" custLinFactNeighborX="282" custLinFactNeighborY="8990">
        <dgm:presLayoutVars>
          <dgm:chMax val="0"/>
          <dgm:bulletEnabled val="1"/>
        </dgm:presLayoutVars>
      </dgm:prSet>
      <dgm:spPr/>
      <dgm:t>
        <a:bodyPr/>
        <a:lstStyle/>
        <a:p>
          <a:endParaRPr lang="es-CO"/>
        </a:p>
      </dgm:t>
    </dgm:pt>
  </dgm:ptLst>
  <dgm:cxnLst>
    <dgm:cxn modelId="{8341E75F-CAD8-4E31-A420-679F8A755774}" srcId="{CB3B0D87-F396-4726-A177-F155051BDB7F}" destId="{598A27E0-42E0-466D-B582-1D3945094854}" srcOrd="3" destOrd="0" parTransId="{534F7862-306D-428C-8DBE-7CD4D2B3A55E}" sibTransId="{5E63E93F-5E10-48C6-9162-F5DFDF301185}"/>
    <dgm:cxn modelId="{D310CD90-B482-4C7F-8BE6-26F2A3AB0D62}" type="presOf" srcId="{3614BFD3-E07F-4AFB-8F39-AE88B7334BC7}" destId="{F59172F6-63B7-4FD5-885F-8BFD1D62FDA7}" srcOrd="0" destOrd="1" presId="urn:microsoft.com/office/officeart/2005/8/layout/vList2"/>
    <dgm:cxn modelId="{FDBABC5D-1C28-4F0A-958A-E8CF4BEFA30A}" srcId="{CB3B0D87-F396-4726-A177-F155051BDB7F}" destId="{BB74A3B9-64E1-45A5-B9CA-32F5068C8393}" srcOrd="1" destOrd="0" parTransId="{0ECE3126-094E-4F04-B8D2-AD4149BC5AE7}" sibTransId="{499A6093-7557-424C-8FA5-6084410293CF}"/>
    <dgm:cxn modelId="{B0092D64-5E29-4EBA-9C79-A790635153FD}" type="presOf" srcId="{9C540872-BC1D-4A37-8221-04ACA0C86429}" destId="{D5830DFD-C44F-4F84-AACA-A88EACE8E515}" srcOrd="0" destOrd="0" presId="urn:microsoft.com/office/officeart/2005/8/layout/vList2"/>
    <dgm:cxn modelId="{1EAF38CD-F8E3-4211-B16D-C1899579E47A}" srcId="{CB3B0D87-F396-4726-A177-F155051BDB7F}" destId="{EA1379FD-C27E-4687-8358-80DC94A1F50E}" srcOrd="2" destOrd="0" parTransId="{8585E7F6-7C55-4A1F-8DF8-E433818CE1F0}" sibTransId="{38F1885B-1A29-488C-A1A8-56B13E238F82}"/>
    <dgm:cxn modelId="{3169F723-6207-4DD6-B00C-D457298D571E}" type="presOf" srcId="{CB3B0D87-F396-4726-A177-F155051BDB7F}" destId="{B17CDCC7-7289-473C-89B3-D04A6AAFD942}" srcOrd="0" destOrd="0" presId="urn:microsoft.com/office/officeart/2005/8/layout/vList2"/>
    <dgm:cxn modelId="{7E8252F9-B09C-4A55-BCDF-343BBC494CF1}" type="presOf" srcId="{B00A6826-10BB-4CE6-A167-697B5EE1EB52}" destId="{18F27AFD-7768-4E0C-9B66-74EC62F6AE78}" srcOrd="0" destOrd="0" presId="urn:microsoft.com/office/officeart/2005/8/layout/vList2"/>
    <dgm:cxn modelId="{A469461E-B3C1-4D8D-A24B-A277EDBB96D7}" type="presOf" srcId="{EA1379FD-C27E-4687-8358-80DC94A1F50E}" destId="{133D517B-756F-4E9D-BEBC-72633E248BFA}" srcOrd="0" destOrd="0" presId="urn:microsoft.com/office/officeart/2005/8/layout/vList2"/>
    <dgm:cxn modelId="{A4DCA922-0C79-4ED8-8803-FBFD80D2E730}" type="presOf" srcId="{BB74A3B9-64E1-45A5-B9CA-32F5068C8393}" destId="{15E4DD1A-749F-485B-88A2-2DDFA1EE2E66}" srcOrd="0" destOrd="0" presId="urn:microsoft.com/office/officeart/2005/8/layout/vList2"/>
    <dgm:cxn modelId="{6E8B9863-8866-4664-BFE3-8385FC853FA8}" srcId="{BB74A3B9-64E1-45A5-B9CA-32F5068C8393}" destId="{9C540872-BC1D-4A37-8221-04ACA0C86429}" srcOrd="0" destOrd="0" parTransId="{28315D13-FF66-498B-A1B0-B7CA76221659}" sibTransId="{5296713C-E8D9-4659-BA42-7751D2FCA69F}"/>
    <dgm:cxn modelId="{2A49E26A-6ECB-4D3B-9666-75FBF0C5D051}" srcId="{CB3B0D87-F396-4726-A177-F155051BDB7F}" destId="{353F47C3-6520-4C91-96CC-00134A134E44}" srcOrd="0" destOrd="0" parTransId="{3D85EA6C-DE0A-4374-AF62-EF1526FCCED0}" sibTransId="{28C20CD7-8C4F-43A9-866C-E0B38CA32462}"/>
    <dgm:cxn modelId="{6C69DB93-3E06-444A-AE42-CE8A9AB1895C}" type="presOf" srcId="{353F47C3-6520-4C91-96CC-00134A134E44}" destId="{4DCF660A-3362-461A-AE22-1960CEF75B47}" srcOrd="0" destOrd="0" presId="urn:microsoft.com/office/officeart/2005/8/layout/vList2"/>
    <dgm:cxn modelId="{45055D30-60C2-49CF-BD69-67BFB58E6288}" srcId="{EA1379FD-C27E-4687-8358-80DC94A1F50E}" destId="{3614BFD3-E07F-4AFB-8F39-AE88B7334BC7}" srcOrd="1" destOrd="0" parTransId="{70C8B0DD-3A8A-4A2A-8E0E-3CCB5C6F130B}" sibTransId="{B67EA945-2B6B-4BE2-92D6-E9964ED7AFDE}"/>
    <dgm:cxn modelId="{7AABC24A-455A-4C5E-B815-BC01284DEFF1}" type="presOf" srcId="{646ED429-04EB-46FD-9740-397EE89E239B}" destId="{F59172F6-63B7-4FD5-885F-8BFD1D62FDA7}" srcOrd="0" destOrd="0" presId="urn:microsoft.com/office/officeart/2005/8/layout/vList2"/>
    <dgm:cxn modelId="{D6B03F6C-1A22-4394-86DA-BD472FD89B09}" type="presOf" srcId="{598A27E0-42E0-466D-B582-1D3945094854}" destId="{9F7DF17F-970C-4442-99B8-E72885D0F7C1}" srcOrd="0" destOrd="0" presId="urn:microsoft.com/office/officeart/2005/8/layout/vList2"/>
    <dgm:cxn modelId="{59320197-1216-460B-9920-9FAB92715D9E}" srcId="{353F47C3-6520-4C91-96CC-00134A134E44}" destId="{B00A6826-10BB-4CE6-A167-697B5EE1EB52}" srcOrd="0" destOrd="0" parTransId="{BE70BF03-2448-4B15-B19B-B5CDF2463C9C}" sibTransId="{AF6EF783-2C4A-4C86-AE0C-12A7DA1E37EC}"/>
    <dgm:cxn modelId="{26CFF352-3D50-443F-91DE-BFCAFFBE0FD1}" srcId="{EA1379FD-C27E-4687-8358-80DC94A1F50E}" destId="{646ED429-04EB-46FD-9740-397EE89E239B}" srcOrd="0" destOrd="0" parTransId="{CF8312D7-7CAF-4F12-AF11-3F13F9976A83}" sibTransId="{4B6DBECA-A62C-484B-AE7B-B49A837019C6}"/>
    <dgm:cxn modelId="{E051C8E6-F852-412E-AB46-4F1C91DCCF4B}" type="presParOf" srcId="{B17CDCC7-7289-473C-89B3-D04A6AAFD942}" destId="{4DCF660A-3362-461A-AE22-1960CEF75B47}" srcOrd="0" destOrd="0" presId="urn:microsoft.com/office/officeart/2005/8/layout/vList2"/>
    <dgm:cxn modelId="{C2F07452-09C9-47E7-832B-A289F9DFFBAE}" type="presParOf" srcId="{B17CDCC7-7289-473C-89B3-D04A6AAFD942}" destId="{18F27AFD-7768-4E0C-9B66-74EC62F6AE78}" srcOrd="1" destOrd="0" presId="urn:microsoft.com/office/officeart/2005/8/layout/vList2"/>
    <dgm:cxn modelId="{642AEAAE-BDF0-475F-8E1C-DFED0E3D6A26}" type="presParOf" srcId="{B17CDCC7-7289-473C-89B3-D04A6AAFD942}" destId="{15E4DD1A-749F-485B-88A2-2DDFA1EE2E66}" srcOrd="2" destOrd="0" presId="urn:microsoft.com/office/officeart/2005/8/layout/vList2"/>
    <dgm:cxn modelId="{1AF56024-FDF2-426E-AE9A-AFA7C543F109}" type="presParOf" srcId="{B17CDCC7-7289-473C-89B3-D04A6AAFD942}" destId="{D5830DFD-C44F-4F84-AACA-A88EACE8E515}" srcOrd="3" destOrd="0" presId="urn:microsoft.com/office/officeart/2005/8/layout/vList2"/>
    <dgm:cxn modelId="{A40C8C95-1B62-4F72-83D8-22DBC293A985}" type="presParOf" srcId="{B17CDCC7-7289-473C-89B3-D04A6AAFD942}" destId="{133D517B-756F-4E9D-BEBC-72633E248BFA}" srcOrd="4" destOrd="0" presId="urn:microsoft.com/office/officeart/2005/8/layout/vList2"/>
    <dgm:cxn modelId="{33F28A6E-9231-4DCA-B0EB-7889EBD8964F}" type="presParOf" srcId="{B17CDCC7-7289-473C-89B3-D04A6AAFD942}" destId="{F59172F6-63B7-4FD5-885F-8BFD1D62FDA7}" srcOrd="5" destOrd="0" presId="urn:microsoft.com/office/officeart/2005/8/layout/vList2"/>
    <dgm:cxn modelId="{7793AAA9-5935-4E64-823E-1B9133247266}" type="presParOf" srcId="{B17CDCC7-7289-473C-89B3-D04A6AAFD942}" destId="{9F7DF17F-970C-4442-99B8-E72885D0F7C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210E67-E3E3-4D82-891D-8B079AB700D6}" type="doc">
      <dgm:prSet loTypeId="urn:microsoft.com/office/officeart/2008/layout/VerticalCurvedList" loCatId="list" qsTypeId="urn:microsoft.com/office/officeart/2005/8/quickstyle/3d1" qsCatId="3D" csTypeId="urn:microsoft.com/office/officeart/2005/8/colors/accent2_1" csCatId="accent2" phldr="1"/>
      <dgm:spPr/>
      <dgm:t>
        <a:bodyPr/>
        <a:lstStyle/>
        <a:p>
          <a:endParaRPr lang="es-CO"/>
        </a:p>
      </dgm:t>
    </dgm:pt>
    <dgm:pt modelId="{ED2859EB-A9CE-4B1E-916E-1B03C6DC4291}">
      <dgm:prSet phldrT="[Texto]"/>
      <dgm:spPr/>
      <dgm:t>
        <a:bodyPr/>
        <a:lstStyle/>
        <a:p>
          <a:r>
            <a:rPr lang="es-CO" dirty="0" smtClean="0"/>
            <a:t>¿Existen aspectos de gran relevancia en la integración de Tic que influyan  en la eficacia del diseño curricular? </a:t>
          </a:r>
          <a:endParaRPr lang="es-CO" dirty="0"/>
        </a:p>
      </dgm:t>
    </dgm:pt>
    <dgm:pt modelId="{482FA2FA-4D3A-4F99-849A-88D9FDAA59BC}" type="parTrans" cxnId="{24B5D35A-4966-40B3-ADE7-42DC8F8F0EBD}">
      <dgm:prSet/>
      <dgm:spPr/>
      <dgm:t>
        <a:bodyPr/>
        <a:lstStyle/>
        <a:p>
          <a:endParaRPr lang="es-CO"/>
        </a:p>
      </dgm:t>
    </dgm:pt>
    <dgm:pt modelId="{1C721F01-6229-4955-B862-98F6D962D5A4}" type="sibTrans" cxnId="{24B5D35A-4966-40B3-ADE7-42DC8F8F0EBD}">
      <dgm:prSet/>
      <dgm:spPr/>
      <dgm:t>
        <a:bodyPr/>
        <a:lstStyle/>
        <a:p>
          <a:endParaRPr lang="es-CO"/>
        </a:p>
      </dgm:t>
    </dgm:pt>
    <dgm:pt modelId="{4EBF63F6-E669-4CA3-86D2-C4A21CE0E098}">
      <dgm:prSet phldrT="[Texto]"/>
      <dgm:spPr/>
      <dgm:t>
        <a:bodyPr/>
        <a:lstStyle/>
        <a:p>
          <a:r>
            <a:rPr lang="es-CO" dirty="0" smtClean="0"/>
            <a:t>¿La formación de los docentes es un factor influyente en la integración curricular de las Tic?</a:t>
          </a:r>
          <a:endParaRPr lang="es-CO" dirty="0"/>
        </a:p>
      </dgm:t>
    </dgm:pt>
    <dgm:pt modelId="{CCEDAA85-530B-4323-909B-C6D5C794028E}" type="parTrans" cxnId="{6ABF6050-8AD7-46BB-8066-5ABBAD804C49}">
      <dgm:prSet/>
      <dgm:spPr/>
      <dgm:t>
        <a:bodyPr/>
        <a:lstStyle/>
        <a:p>
          <a:endParaRPr lang="es-CO"/>
        </a:p>
      </dgm:t>
    </dgm:pt>
    <dgm:pt modelId="{E2BB3C75-5730-46A5-A38C-2DA08F3A17D1}" type="sibTrans" cxnId="{6ABF6050-8AD7-46BB-8066-5ABBAD804C49}">
      <dgm:prSet/>
      <dgm:spPr/>
      <dgm:t>
        <a:bodyPr/>
        <a:lstStyle/>
        <a:p>
          <a:endParaRPr lang="es-CO"/>
        </a:p>
      </dgm:t>
    </dgm:pt>
    <dgm:pt modelId="{8E2D9244-688E-408B-916A-E3B70DC950AD}">
      <dgm:prSet phldrT="[Texto]"/>
      <dgm:spPr/>
      <dgm:t>
        <a:bodyPr/>
        <a:lstStyle/>
        <a:p>
          <a:r>
            <a:rPr lang="es-CO" dirty="0" smtClean="0"/>
            <a:t>¿Existe resistencia de los docentes para participar en iniciativas de innovación con Tic, y cómo afrontarla? </a:t>
          </a:r>
          <a:endParaRPr lang="es-CO" dirty="0"/>
        </a:p>
      </dgm:t>
    </dgm:pt>
    <dgm:pt modelId="{C07AAF29-6455-49F8-AD2F-C6E63D677ADC}" type="parTrans" cxnId="{100FB318-D352-423B-95A6-7FBF7120D7DE}">
      <dgm:prSet/>
      <dgm:spPr/>
      <dgm:t>
        <a:bodyPr/>
        <a:lstStyle/>
        <a:p>
          <a:endParaRPr lang="es-CO"/>
        </a:p>
      </dgm:t>
    </dgm:pt>
    <dgm:pt modelId="{E3C30544-F4A4-4DFD-9029-C9E6A7FFA93A}" type="sibTrans" cxnId="{100FB318-D352-423B-95A6-7FBF7120D7DE}">
      <dgm:prSet/>
      <dgm:spPr/>
      <dgm:t>
        <a:bodyPr/>
        <a:lstStyle/>
        <a:p>
          <a:endParaRPr lang="es-CO"/>
        </a:p>
      </dgm:t>
    </dgm:pt>
    <dgm:pt modelId="{AFFB2B83-0434-4CDA-8A6C-A356CC72D88C}">
      <dgm:prSet phldrT="[Texto]"/>
      <dgm:spPr/>
      <dgm:t>
        <a:bodyPr/>
        <a:lstStyle/>
        <a:p>
          <a:r>
            <a:rPr lang="es-CO" smtClean="0"/>
            <a:t>¿Existen aplicaciones informáticas, pertinentes para la implementación de una propuesta curricular para integrar las Tic?  </a:t>
          </a:r>
          <a:endParaRPr lang="es-CO" dirty="0"/>
        </a:p>
      </dgm:t>
    </dgm:pt>
    <dgm:pt modelId="{39D1D24A-BBFB-45E7-BFE0-C8FB2130B93A}" type="parTrans" cxnId="{DA0DEDF7-DE7F-4991-BDE3-21B25E198E65}">
      <dgm:prSet/>
      <dgm:spPr/>
      <dgm:t>
        <a:bodyPr/>
        <a:lstStyle/>
        <a:p>
          <a:endParaRPr lang="es-CO"/>
        </a:p>
      </dgm:t>
    </dgm:pt>
    <dgm:pt modelId="{A499C24C-889B-4713-A416-265DA3136F2F}" type="sibTrans" cxnId="{DA0DEDF7-DE7F-4991-BDE3-21B25E198E65}">
      <dgm:prSet/>
      <dgm:spPr/>
      <dgm:t>
        <a:bodyPr/>
        <a:lstStyle/>
        <a:p>
          <a:endParaRPr lang="es-CO"/>
        </a:p>
      </dgm:t>
    </dgm:pt>
    <dgm:pt modelId="{1EF42014-0EA6-4EC3-B107-59D653B0EF68}">
      <dgm:prSet phldrT="[Texto]"/>
      <dgm:spPr/>
      <dgm:t>
        <a:bodyPr/>
        <a:lstStyle/>
        <a:p>
          <a:r>
            <a:rPr lang="es-CO" smtClean="0"/>
            <a:t>¿Cuáles son los criterios a considerar en el diseño de una propuesta curricular que favorezca la integración de las Tic? </a:t>
          </a:r>
          <a:endParaRPr lang="es-CO" dirty="0"/>
        </a:p>
      </dgm:t>
    </dgm:pt>
    <dgm:pt modelId="{F7A01486-1858-42B8-80F2-ACEAE8826657}" type="parTrans" cxnId="{192437CA-EC3F-452C-ABEA-8EADCD7B5F89}">
      <dgm:prSet/>
      <dgm:spPr/>
      <dgm:t>
        <a:bodyPr/>
        <a:lstStyle/>
        <a:p>
          <a:endParaRPr lang="es-CO"/>
        </a:p>
      </dgm:t>
    </dgm:pt>
    <dgm:pt modelId="{07E0DE6A-5FA2-4332-9C02-96328199596F}" type="sibTrans" cxnId="{192437CA-EC3F-452C-ABEA-8EADCD7B5F89}">
      <dgm:prSet/>
      <dgm:spPr/>
      <dgm:t>
        <a:bodyPr/>
        <a:lstStyle/>
        <a:p>
          <a:endParaRPr lang="es-CO"/>
        </a:p>
      </dgm:t>
    </dgm:pt>
    <dgm:pt modelId="{264F9855-414D-47D6-AD9B-8F2B5B720489}" type="pres">
      <dgm:prSet presAssocID="{73210E67-E3E3-4D82-891D-8B079AB700D6}" presName="Name0" presStyleCnt="0">
        <dgm:presLayoutVars>
          <dgm:chMax val="7"/>
          <dgm:chPref val="7"/>
          <dgm:dir/>
        </dgm:presLayoutVars>
      </dgm:prSet>
      <dgm:spPr/>
      <dgm:t>
        <a:bodyPr/>
        <a:lstStyle/>
        <a:p>
          <a:endParaRPr lang="es-CO"/>
        </a:p>
      </dgm:t>
    </dgm:pt>
    <dgm:pt modelId="{988A6339-2055-49D2-8879-EA4010CFA5A9}" type="pres">
      <dgm:prSet presAssocID="{73210E67-E3E3-4D82-891D-8B079AB700D6}" presName="Name1" presStyleCnt="0"/>
      <dgm:spPr/>
    </dgm:pt>
    <dgm:pt modelId="{30ED182C-F74B-4216-B1FF-51FE133B44C3}" type="pres">
      <dgm:prSet presAssocID="{73210E67-E3E3-4D82-891D-8B079AB700D6}" presName="cycle" presStyleCnt="0"/>
      <dgm:spPr/>
    </dgm:pt>
    <dgm:pt modelId="{2A0B7498-7DCA-44AB-8AB3-53FF3FBEC13D}" type="pres">
      <dgm:prSet presAssocID="{73210E67-E3E3-4D82-891D-8B079AB700D6}" presName="srcNode" presStyleLbl="node1" presStyleIdx="0" presStyleCnt="5"/>
      <dgm:spPr/>
    </dgm:pt>
    <dgm:pt modelId="{B61F9C63-7C16-4927-965C-6D8E56792023}" type="pres">
      <dgm:prSet presAssocID="{73210E67-E3E3-4D82-891D-8B079AB700D6}" presName="conn" presStyleLbl="parChTrans1D2" presStyleIdx="0" presStyleCnt="1"/>
      <dgm:spPr/>
      <dgm:t>
        <a:bodyPr/>
        <a:lstStyle/>
        <a:p>
          <a:endParaRPr lang="es-CO"/>
        </a:p>
      </dgm:t>
    </dgm:pt>
    <dgm:pt modelId="{BFE06076-80E8-425D-9358-900B9B58C46C}" type="pres">
      <dgm:prSet presAssocID="{73210E67-E3E3-4D82-891D-8B079AB700D6}" presName="extraNode" presStyleLbl="node1" presStyleIdx="0" presStyleCnt="5"/>
      <dgm:spPr/>
    </dgm:pt>
    <dgm:pt modelId="{CCD64C97-BAB8-402C-BAD1-27BCA944E515}" type="pres">
      <dgm:prSet presAssocID="{73210E67-E3E3-4D82-891D-8B079AB700D6}" presName="dstNode" presStyleLbl="node1" presStyleIdx="0" presStyleCnt="5"/>
      <dgm:spPr/>
    </dgm:pt>
    <dgm:pt modelId="{BB26D750-BB3E-4D2D-A5F4-6F05D4915F43}" type="pres">
      <dgm:prSet presAssocID="{ED2859EB-A9CE-4B1E-916E-1B03C6DC4291}" presName="text_1" presStyleLbl="node1" presStyleIdx="0" presStyleCnt="5">
        <dgm:presLayoutVars>
          <dgm:bulletEnabled val="1"/>
        </dgm:presLayoutVars>
      </dgm:prSet>
      <dgm:spPr/>
      <dgm:t>
        <a:bodyPr/>
        <a:lstStyle/>
        <a:p>
          <a:endParaRPr lang="es-CO"/>
        </a:p>
      </dgm:t>
    </dgm:pt>
    <dgm:pt modelId="{22709DE1-AF3E-4144-B0AD-451743AF1D06}" type="pres">
      <dgm:prSet presAssocID="{ED2859EB-A9CE-4B1E-916E-1B03C6DC4291}" presName="accent_1" presStyleCnt="0"/>
      <dgm:spPr/>
    </dgm:pt>
    <dgm:pt modelId="{628AFBB1-049D-4D72-ACA5-F6C27B7E871B}" type="pres">
      <dgm:prSet presAssocID="{ED2859EB-A9CE-4B1E-916E-1B03C6DC4291}" presName="accentRepeatNode" presStyleLbl="solidFgAcc1" presStyleIdx="0" presStyleCnt="5"/>
      <dgm:spPr/>
    </dgm:pt>
    <dgm:pt modelId="{659B5E0F-90FA-4BBA-9CF7-2676C88B3C22}" type="pres">
      <dgm:prSet presAssocID="{4EBF63F6-E669-4CA3-86D2-C4A21CE0E098}" presName="text_2" presStyleLbl="node1" presStyleIdx="1" presStyleCnt="5">
        <dgm:presLayoutVars>
          <dgm:bulletEnabled val="1"/>
        </dgm:presLayoutVars>
      </dgm:prSet>
      <dgm:spPr/>
      <dgm:t>
        <a:bodyPr/>
        <a:lstStyle/>
        <a:p>
          <a:endParaRPr lang="es-CO"/>
        </a:p>
      </dgm:t>
    </dgm:pt>
    <dgm:pt modelId="{AE7C0455-3233-4234-A28F-E8C66ABA9BA2}" type="pres">
      <dgm:prSet presAssocID="{4EBF63F6-E669-4CA3-86D2-C4A21CE0E098}" presName="accent_2" presStyleCnt="0"/>
      <dgm:spPr/>
    </dgm:pt>
    <dgm:pt modelId="{61DB4CC4-7F3B-4404-B440-7FF22CC07EBC}" type="pres">
      <dgm:prSet presAssocID="{4EBF63F6-E669-4CA3-86D2-C4A21CE0E098}" presName="accentRepeatNode" presStyleLbl="solidFgAcc1" presStyleIdx="1" presStyleCnt="5"/>
      <dgm:spPr/>
    </dgm:pt>
    <dgm:pt modelId="{F12950B9-4DE6-4365-82A9-F826EAE17272}" type="pres">
      <dgm:prSet presAssocID="{8E2D9244-688E-408B-916A-E3B70DC950AD}" presName="text_3" presStyleLbl="node1" presStyleIdx="2" presStyleCnt="5">
        <dgm:presLayoutVars>
          <dgm:bulletEnabled val="1"/>
        </dgm:presLayoutVars>
      </dgm:prSet>
      <dgm:spPr/>
      <dgm:t>
        <a:bodyPr/>
        <a:lstStyle/>
        <a:p>
          <a:endParaRPr lang="es-CO"/>
        </a:p>
      </dgm:t>
    </dgm:pt>
    <dgm:pt modelId="{CB073C9D-E772-41AB-A4D0-26C21CE9C4D1}" type="pres">
      <dgm:prSet presAssocID="{8E2D9244-688E-408B-916A-E3B70DC950AD}" presName="accent_3" presStyleCnt="0"/>
      <dgm:spPr/>
    </dgm:pt>
    <dgm:pt modelId="{034AFD32-BD53-4C03-933F-B6DF40B9740B}" type="pres">
      <dgm:prSet presAssocID="{8E2D9244-688E-408B-916A-E3B70DC950AD}" presName="accentRepeatNode" presStyleLbl="solidFgAcc1" presStyleIdx="2" presStyleCnt="5"/>
      <dgm:spPr/>
    </dgm:pt>
    <dgm:pt modelId="{3D76E265-F96A-4A24-9CDF-739A5576941D}" type="pres">
      <dgm:prSet presAssocID="{1EF42014-0EA6-4EC3-B107-59D653B0EF68}" presName="text_4" presStyleLbl="node1" presStyleIdx="3" presStyleCnt="5">
        <dgm:presLayoutVars>
          <dgm:bulletEnabled val="1"/>
        </dgm:presLayoutVars>
      </dgm:prSet>
      <dgm:spPr/>
      <dgm:t>
        <a:bodyPr/>
        <a:lstStyle/>
        <a:p>
          <a:endParaRPr lang="es-CO"/>
        </a:p>
      </dgm:t>
    </dgm:pt>
    <dgm:pt modelId="{5EEF81B3-03A3-4811-BE99-278F44074C76}" type="pres">
      <dgm:prSet presAssocID="{1EF42014-0EA6-4EC3-B107-59D653B0EF68}" presName="accent_4" presStyleCnt="0"/>
      <dgm:spPr/>
    </dgm:pt>
    <dgm:pt modelId="{D0E5D7CC-AD04-41C1-86A2-A5CAD5BB5A15}" type="pres">
      <dgm:prSet presAssocID="{1EF42014-0EA6-4EC3-B107-59D653B0EF68}" presName="accentRepeatNode" presStyleLbl="solidFgAcc1" presStyleIdx="3" presStyleCnt="5"/>
      <dgm:spPr/>
    </dgm:pt>
    <dgm:pt modelId="{69BE2E6C-94A5-4FFD-AAD1-9EF6B8DD9178}" type="pres">
      <dgm:prSet presAssocID="{AFFB2B83-0434-4CDA-8A6C-A356CC72D88C}" presName="text_5" presStyleLbl="node1" presStyleIdx="4" presStyleCnt="5">
        <dgm:presLayoutVars>
          <dgm:bulletEnabled val="1"/>
        </dgm:presLayoutVars>
      </dgm:prSet>
      <dgm:spPr/>
      <dgm:t>
        <a:bodyPr/>
        <a:lstStyle/>
        <a:p>
          <a:endParaRPr lang="es-CO"/>
        </a:p>
      </dgm:t>
    </dgm:pt>
    <dgm:pt modelId="{3260181D-8ED4-493A-83AC-6206B7AD1038}" type="pres">
      <dgm:prSet presAssocID="{AFFB2B83-0434-4CDA-8A6C-A356CC72D88C}" presName="accent_5" presStyleCnt="0"/>
      <dgm:spPr/>
    </dgm:pt>
    <dgm:pt modelId="{568B5C18-CDF0-4B48-B136-74F59392D61C}" type="pres">
      <dgm:prSet presAssocID="{AFFB2B83-0434-4CDA-8A6C-A356CC72D88C}" presName="accentRepeatNode" presStyleLbl="solidFgAcc1" presStyleIdx="4" presStyleCnt="5"/>
      <dgm:spPr/>
    </dgm:pt>
  </dgm:ptLst>
  <dgm:cxnLst>
    <dgm:cxn modelId="{DA742CAA-BCF9-46CE-A509-9C6D11093C6A}" type="presOf" srcId="{1C721F01-6229-4955-B862-98F6D962D5A4}" destId="{B61F9C63-7C16-4927-965C-6D8E56792023}" srcOrd="0" destOrd="0" presId="urn:microsoft.com/office/officeart/2008/layout/VerticalCurvedList"/>
    <dgm:cxn modelId="{0D8C3CC1-9EC0-4F8C-B9F8-E324920BBC19}" type="presOf" srcId="{1EF42014-0EA6-4EC3-B107-59D653B0EF68}" destId="{3D76E265-F96A-4A24-9CDF-739A5576941D}" srcOrd="0" destOrd="0" presId="urn:microsoft.com/office/officeart/2008/layout/VerticalCurvedList"/>
    <dgm:cxn modelId="{6D124532-FFC8-4D45-85F9-796C35478240}" type="presOf" srcId="{ED2859EB-A9CE-4B1E-916E-1B03C6DC4291}" destId="{BB26D750-BB3E-4D2D-A5F4-6F05D4915F43}" srcOrd="0" destOrd="0" presId="urn:microsoft.com/office/officeart/2008/layout/VerticalCurvedList"/>
    <dgm:cxn modelId="{DA0DEDF7-DE7F-4991-BDE3-21B25E198E65}" srcId="{73210E67-E3E3-4D82-891D-8B079AB700D6}" destId="{AFFB2B83-0434-4CDA-8A6C-A356CC72D88C}" srcOrd="4" destOrd="0" parTransId="{39D1D24A-BBFB-45E7-BFE0-C8FB2130B93A}" sibTransId="{A499C24C-889B-4713-A416-265DA3136F2F}"/>
    <dgm:cxn modelId="{24B5D35A-4966-40B3-ADE7-42DC8F8F0EBD}" srcId="{73210E67-E3E3-4D82-891D-8B079AB700D6}" destId="{ED2859EB-A9CE-4B1E-916E-1B03C6DC4291}" srcOrd="0" destOrd="0" parTransId="{482FA2FA-4D3A-4F99-849A-88D9FDAA59BC}" sibTransId="{1C721F01-6229-4955-B862-98F6D962D5A4}"/>
    <dgm:cxn modelId="{6ABF6050-8AD7-46BB-8066-5ABBAD804C49}" srcId="{73210E67-E3E3-4D82-891D-8B079AB700D6}" destId="{4EBF63F6-E669-4CA3-86D2-C4A21CE0E098}" srcOrd="1" destOrd="0" parTransId="{CCEDAA85-530B-4323-909B-C6D5C794028E}" sibTransId="{E2BB3C75-5730-46A5-A38C-2DA08F3A17D1}"/>
    <dgm:cxn modelId="{73BE9A17-E93D-4878-9CCB-E83FF04756AF}" type="presOf" srcId="{73210E67-E3E3-4D82-891D-8B079AB700D6}" destId="{264F9855-414D-47D6-AD9B-8F2B5B720489}" srcOrd="0" destOrd="0" presId="urn:microsoft.com/office/officeart/2008/layout/VerticalCurvedList"/>
    <dgm:cxn modelId="{100FB318-D352-423B-95A6-7FBF7120D7DE}" srcId="{73210E67-E3E3-4D82-891D-8B079AB700D6}" destId="{8E2D9244-688E-408B-916A-E3B70DC950AD}" srcOrd="2" destOrd="0" parTransId="{C07AAF29-6455-49F8-AD2F-C6E63D677ADC}" sibTransId="{E3C30544-F4A4-4DFD-9029-C9E6A7FFA93A}"/>
    <dgm:cxn modelId="{CC337088-2322-40F2-814F-6DF3DFB618CC}" type="presOf" srcId="{8E2D9244-688E-408B-916A-E3B70DC950AD}" destId="{F12950B9-4DE6-4365-82A9-F826EAE17272}" srcOrd="0" destOrd="0" presId="urn:microsoft.com/office/officeart/2008/layout/VerticalCurvedList"/>
    <dgm:cxn modelId="{192437CA-EC3F-452C-ABEA-8EADCD7B5F89}" srcId="{73210E67-E3E3-4D82-891D-8B079AB700D6}" destId="{1EF42014-0EA6-4EC3-B107-59D653B0EF68}" srcOrd="3" destOrd="0" parTransId="{F7A01486-1858-42B8-80F2-ACEAE8826657}" sibTransId="{07E0DE6A-5FA2-4332-9C02-96328199596F}"/>
    <dgm:cxn modelId="{BF87D3A1-286D-40E3-BA4B-A4F0C6A604A3}" type="presOf" srcId="{AFFB2B83-0434-4CDA-8A6C-A356CC72D88C}" destId="{69BE2E6C-94A5-4FFD-AAD1-9EF6B8DD9178}" srcOrd="0" destOrd="0" presId="urn:microsoft.com/office/officeart/2008/layout/VerticalCurvedList"/>
    <dgm:cxn modelId="{A69B60A7-0CB6-4DFD-8E0B-4CF69E6B5B02}" type="presOf" srcId="{4EBF63F6-E669-4CA3-86D2-C4A21CE0E098}" destId="{659B5E0F-90FA-4BBA-9CF7-2676C88B3C22}" srcOrd="0" destOrd="0" presId="urn:microsoft.com/office/officeart/2008/layout/VerticalCurvedList"/>
    <dgm:cxn modelId="{A8CB5504-98EF-403B-8ECE-6F2BAC8A4571}" type="presParOf" srcId="{264F9855-414D-47D6-AD9B-8F2B5B720489}" destId="{988A6339-2055-49D2-8879-EA4010CFA5A9}" srcOrd="0" destOrd="0" presId="urn:microsoft.com/office/officeart/2008/layout/VerticalCurvedList"/>
    <dgm:cxn modelId="{8A911009-BF04-4034-A2DA-AF5A471B07BC}" type="presParOf" srcId="{988A6339-2055-49D2-8879-EA4010CFA5A9}" destId="{30ED182C-F74B-4216-B1FF-51FE133B44C3}" srcOrd="0" destOrd="0" presId="urn:microsoft.com/office/officeart/2008/layout/VerticalCurvedList"/>
    <dgm:cxn modelId="{8819583E-F7C8-476A-A652-EAB21240C3B7}" type="presParOf" srcId="{30ED182C-F74B-4216-B1FF-51FE133B44C3}" destId="{2A0B7498-7DCA-44AB-8AB3-53FF3FBEC13D}" srcOrd="0" destOrd="0" presId="urn:microsoft.com/office/officeart/2008/layout/VerticalCurvedList"/>
    <dgm:cxn modelId="{B6BB05BE-8A78-4265-A679-1B30970BE4DB}" type="presParOf" srcId="{30ED182C-F74B-4216-B1FF-51FE133B44C3}" destId="{B61F9C63-7C16-4927-965C-6D8E56792023}" srcOrd="1" destOrd="0" presId="urn:microsoft.com/office/officeart/2008/layout/VerticalCurvedList"/>
    <dgm:cxn modelId="{3C11EEA7-2F80-4BC0-BA8E-59078FDE9248}" type="presParOf" srcId="{30ED182C-F74B-4216-B1FF-51FE133B44C3}" destId="{BFE06076-80E8-425D-9358-900B9B58C46C}" srcOrd="2" destOrd="0" presId="urn:microsoft.com/office/officeart/2008/layout/VerticalCurvedList"/>
    <dgm:cxn modelId="{6DA69476-5311-4EF6-B183-C09E0A5F9D32}" type="presParOf" srcId="{30ED182C-F74B-4216-B1FF-51FE133B44C3}" destId="{CCD64C97-BAB8-402C-BAD1-27BCA944E515}" srcOrd="3" destOrd="0" presId="urn:microsoft.com/office/officeart/2008/layout/VerticalCurvedList"/>
    <dgm:cxn modelId="{ACFDAFF8-AC63-44EC-99C8-75DB9E05CA4B}" type="presParOf" srcId="{988A6339-2055-49D2-8879-EA4010CFA5A9}" destId="{BB26D750-BB3E-4D2D-A5F4-6F05D4915F43}" srcOrd="1" destOrd="0" presId="urn:microsoft.com/office/officeart/2008/layout/VerticalCurvedList"/>
    <dgm:cxn modelId="{804CDC15-C5B6-4FD0-BE94-FD7D5AAD08BA}" type="presParOf" srcId="{988A6339-2055-49D2-8879-EA4010CFA5A9}" destId="{22709DE1-AF3E-4144-B0AD-451743AF1D06}" srcOrd="2" destOrd="0" presId="urn:microsoft.com/office/officeart/2008/layout/VerticalCurvedList"/>
    <dgm:cxn modelId="{5C88D83B-B13A-48C9-9156-76FA7E8E7457}" type="presParOf" srcId="{22709DE1-AF3E-4144-B0AD-451743AF1D06}" destId="{628AFBB1-049D-4D72-ACA5-F6C27B7E871B}" srcOrd="0" destOrd="0" presId="urn:microsoft.com/office/officeart/2008/layout/VerticalCurvedList"/>
    <dgm:cxn modelId="{6C0E5BEB-4DCA-4766-97F3-60C0270B2219}" type="presParOf" srcId="{988A6339-2055-49D2-8879-EA4010CFA5A9}" destId="{659B5E0F-90FA-4BBA-9CF7-2676C88B3C22}" srcOrd="3" destOrd="0" presId="urn:microsoft.com/office/officeart/2008/layout/VerticalCurvedList"/>
    <dgm:cxn modelId="{E498558F-69E4-4AD7-881C-F68DE90B8594}" type="presParOf" srcId="{988A6339-2055-49D2-8879-EA4010CFA5A9}" destId="{AE7C0455-3233-4234-A28F-E8C66ABA9BA2}" srcOrd="4" destOrd="0" presId="urn:microsoft.com/office/officeart/2008/layout/VerticalCurvedList"/>
    <dgm:cxn modelId="{EB53EF25-42E4-4381-A04B-237B56F6B8C1}" type="presParOf" srcId="{AE7C0455-3233-4234-A28F-E8C66ABA9BA2}" destId="{61DB4CC4-7F3B-4404-B440-7FF22CC07EBC}" srcOrd="0" destOrd="0" presId="urn:microsoft.com/office/officeart/2008/layout/VerticalCurvedList"/>
    <dgm:cxn modelId="{F954DBCF-9340-4B2E-8A84-782171D1BF78}" type="presParOf" srcId="{988A6339-2055-49D2-8879-EA4010CFA5A9}" destId="{F12950B9-4DE6-4365-82A9-F826EAE17272}" srcOrd="5" destOrd="0" presId="urn:microsoft.com/office/officeart/2008/layout/VerticalCurvedList"/>
    <dgm:cxn modelId="{3DE89283-692B-4066-B1D6-E2C577676875}" type="presParOf" srcId="{988A6339-2055-49D2-8879-EA4010CFA5A9}" destId="{CB073C9D-E772-41AB-A4D0-26C21CE9C4D1}" srcOrd="6" destOrd="0" presId="urn:microsoft.com/office/officeart/2008/layout/VerticalCurvedList"/>
    <dgm:cxn modelId="{63D370E7-8F4C-474D-B0C2-FA0E18C8C93E}" type="presParOf" srcId="{CB073C9D-E772-41AB-A4D0-26C21CE9C4D1}" destId="{034AFD32-BD53-4C03-933F-B6DF40B9740B}" srcOrd="0" destOrd="0" presId="urn:microsoft.com/office/officeart/2008/layout/VerticalCurvedList"/>
    <dgm:cxn modelId="{F3E8B38A-3EA9-493A-B060-2211F9B62D9B}" type="presParOf" srcId="{988A6339-2055-49D2-8879-EA4010CFA5A9}" destId="{3D76E265-F96A-4A24-9CDF-739A5576941D}" srcOrd="7" destOrd="0" presId="urn:microsoft.com/office/officeart/2008/layout/VerticalCurvedList"/>
    <dgm:cxn modelId="{F04A6EE4-6FF9-4E3B-8324-D472061C0334}" type="presParOf" srcId="{988A6339-2055-49D2-8879-EA4010CFA5A9}" destId="{5EEF81B3-03A3-4811-BE99-278F44074C76}" srcOrd="8" destOrd="0" presId="urn:microsoft.com/office/officeart/2008/layout/VerticalCurvedList"/>
    <dgm:cxn modelId="{BD75C73E-187E-4375-A2FF-A0B0BD193D92}" type="presParOf" srcId="{5EEF81B3-03A3-4811-BE99-278F44074C76}" destId="{D0E5D7CC-AD04-41C1-86A2-A5CAD5BB5A15}" srcOrd="0" destOrd="0" presId="urn:microsoft.com/office/officeart/2008/layout/VerticalCurvedList"/>
    <dgm:cxn modelId="{62DEAC2A-A35C-487B-91C8-4F78A055E1F6}" type="presParOf" srcId="{988A6339-2055-49D2-8879-EA4010CFA5A9}" destId="{69BE2E6C-94A5-4FFD-AAD1-9EF6B8DD9178}" srcOrd="9" destOrd="0" presId="urn:microsoft.com/office/officeart/2008/layout/VerticalCurvedList"/>
    <dgm:cxn modelId="{777DC433-1B65-4A0C-97E8-2B903C94D7BE}" type="presParOf" srcId="{988A6339-2055-49D2-8879-EA4010CFA5A9}" destId="{3260181D-8ED4-493A-83AC-6206B7AD1038}" srcOrd="10" destOrd="0" presId="urn:microsoft.com/office/officeart/2008/layout/VerticalCurvedList"/>
    <dgm:cxn modelId="{729AB812-DEF3-4E5D-934F-6EC37865040C}" type="presParOf" srcId="{3260181D-8ED4-493A-83AC-6206B7AD1038}" destId="{568B5C18-CDF0-4B48-B136-74F59392D61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0EE4E9-BFEC-4C56-9EB6-D30DF31D1B1D}" type="doc">
      <dgm:prSet loTypeId="urn:microsoft.com/office/officeart/2008/layout/LinedList" loCatId="hierarchy" qsTypeId="urn:microsoft.com/office/officeart/2005/8/quickstyle/simple2" qsCatId="simple" csTypeId="urn:microsoft.com/office/officeart/2005/8/colors/accent1_2" csCatId="accent1" phldr="1"/>
      <dgm:spPr/>
      <dgm:t>
        <a:bodyPr/>
        <a:lstStyle/>
        <a:p>
          <a:endParaRPr lang="es-CO"/>
        </a:p>
      </dgm:t>
    </dgm:pt>
    <dgm:pt modelId="{459B71D6-B609-465D-924D-6875B5B7A1F4}">
      <dgm:prSet phldrT="[Texto]"/>
      <dgm:spPr/>
      <dgm:t>
        <a:bodyPr/>
        <a:lstStyle/>
        <a:p>
          <a:pPr algn="just"/>
          <a:r>
            <a:rPr lang="es-CO" dirty="0" smtClean="0"/>
            <a:t>Existen tres aspectos muy influyentes en una verdadera integración de Tic: lineamientos curriculares o planeación para apoyar los procesos educativos, formación del profesorado, inversión en tecnologías. En la institución educativa Niña María existen falencias en los tres ámbitos que inciden en el propósito de realizar integración curricular de las Tic en la institución.  </a:t>
          </a:r>
          <a:endParaRPr lang="es-CO" dirty="0"/>
        </a:p>
      </dgm:t>
    </dgm:pt>
    <dgm:pt modelId="{0E15A8FE-9797-4DD2-8C32-1A57A86A76B2}" type="parTrans" cxnId="{D738CB31-00EF-44D1-9808-A5D9705FA5CD}">
      <dgm:prSet/>
      <dgm:spPr/>
      <dgm:t>
        <a:bodyPr/>
        <a:lstStyle/>
        <a:p>
          <a:endParaRPr lang="es-CO"/>
        </a:p>
      </dgm:t>
    </dgm:pt>
    <dgm:pt modelId="{7414153C-640E-444B-8168-D9112C2D513A}" type="sibTrans" cxnId="{D738CB31-00EF-44D1-9808-A5D9705FA5CD}">
      <dgm:prSet/>
      <dgm:spPr/>
      <dgm:t>
        <a:bodyPr/>
        <a:lstStyle/>
        <a:p>
          <a:endParaRPr lang="es-CO"/>
        </a:p>
      </dgm:t>
    </dgm:pt>
    <dgm:pt modelId="{72078A8D-F09B-41E6-AAE5-396DB5844AAA}">
      <dgm:prSet phldrT="[Texto]"/>
      <dgm:spPr/>
      <dgm:t>
        <a:bodyPr/>
        <a:lstStyle/>
        <a:p>
          <a:pPr algn="just"/>
          <a:r>
            <a:rPr lang="es-CO" dirty="0" smtClean="0"/>
            <a:t>La integración de Tic debe tener encueta varios criterios: las condiciones específicas y generales del contexto, las necesidades apremiantes, el propósito de formación, las situaciones que ameritan una acción investigativa, los productos o proyectos para intervenir dichas situaciones, y por ende, unos contenidos ajustados a la realidad. </a:t>
          </a:r>
          <a:endParaRPr lang="es-CO" dirty="0"/>
        </a:p>
      </dgm:t>
    </dgm:pt>
    <dgm:pt modelId="{FF6438CF-9C48-4884-AD51-E306C49C084E}" type="parTrans" cxnId="{2D855394-54F4-469F-B198-5431308CF3DD}">
      <dgm:prSet/>
      <dgm:spPr/>
      <dgm:t>
        <a:bodyPr/>
        <a:lstStyle/>
        <a:p>
          <a:endParaRPr lang="es-CO"/>
        </a:p>
      </dgm:t>
    </dgm:pt>
    <dgm:pt modelId="{FC763E32-F10F-4E61-9F98-FB6491814993}" type="sibTrans" cxnId="{2D855394-54F4-469F-B198-5431308CF3DD}">
      <dgm:prSet/>
      <dgm:spPr/>
      <dgm:t>
        <a:bodyPr/>
        <a:lstStyle/>
        <a:p>
          <a:endParaRPr lang="es-CO"/>
        </a:p>
      </dgm:t>
    </dgm:pt>
    <dgm:pt modelId="{2A8BE4B3-C464-420E-9E14-4A9261DF5178}">
      <dgm:prSet phldrT="[Texto]"/>
      <dgm:spPr/>
      <dgm:t>
        <a:bodyPr/>
        <a:lstStyle/>
        <a:p>
          <a:pPr algn="just"/>
          <a:r>
            <a:rPr lang="es-CO" dirty="0" smtClean="0"/>
            <a:t>La formación de los docentes es un aspecto determinante en la integración de las Tic al currículo, pues estos son actores activos e influyentes en los procesos formativos. En la IE. Niña María de Caloto, los resultados muestran falencias notorias en los niveles de competencias Tic que obstaculizan una aplicación pedagógica de las mismas. </a:t>
          </a:r>
          <a:endParaRPr lang="es-CO" dirty="0"/>
        </a:p>
      </dgm:t>
    </dgm:pt>
    <dgm:pt modelId="{0A603B66-CDAD-4E41-B006-1B69BD0BEEF5}" type="parTrans" cxnId="{E2621C4B-7B13-472F-B2F5-9450F638A8EE}">
      <dgm:prSet/>
      <dgm:spPr/>
      <dgm:t>
        <a:bodyPr/>
        <a:lstStyle/>
        <a:p>
          <a:endParaRPr lang="es-CO"/>
        </a:p>
      </dgm:t>
    </dgm:pt>
    <dgm:pt modelId="{6B3CF90F-114A-47D2-982D-B7B178291C73}" type="sibTrans" cxnId="{E2621C4B-7B13-472F-B2F5-9450F638A8EE}">
      <dgm:prSet/>
      <dgm:spPr/>
      <dgm:t>
        <a:bodyPr/>
        <a:lstStyle/>
        <a:p>
          <a:endParaRPr lang="es-CO"/>
        </a:p>
      </dgm:t>
    </dgm:pt>
    <dgm:pt modelId="{0A0A446C-113A-48D7-8E83-FF2BBB2A78C7}">
      <dgm:prSet phldrT="[Texto]"/>
      <dgm:spPr/>
      <dgm:t>
        <a:bodyPr/>
        <a:lstStyle/>
        <a:p>
          <a:pPr algn="just"/>
          <a:r>
            <a:rPr lang="es-CO" dirty="0" smtClean="0"/>
            <a:t>El paradigma de la resistencia de los docentes frente a procesos de innovación relacionadas con las Tic, se supera con estrategias dinámicas, participativas, objetivas y coherente con la realidad, y en este sentido las diversas aplicaciones informáticas disponibles son de suma utilidad.</a:t>
          </a:r>
          <a:endParaRPr lang="es-CO" dirty="0"/>
        </a:p>
      </dgm:t>
    </dgm:pt>
    <dgm:pt modelId="{F5E1D919-A367-4203-9230-568FF02E7F43}" type="parTrans" cxnId="{0422A67E-EC62-4EAA-A108-B4B81D94E107}">
      <dgm:prSet/>
      <dgm:spPr/>
      <dgm:t>
        <a:bodyPr/>
        <a:lstStyle/>
        <a:p>
          <a:endParaRPr lang="es-CO"/>
        </a:p>
      </dgm:t>
    </dgm:pt>
    <dgm:pt modelId="{02D7FA73-777E-4E27-95AF-A1122B8554A7}" type="sibTrans" cxnId="{0422A67E-EC62-4EAA-A108-B4B81D94E107}">
      <dgm:prSet/>
      <dgm:spPr/>
      <dgm:t>
        <a:bodyPr/>
        <a:lstStyle/>
        <a:p>
          <a:endParaRPr lang="es-CO"/>
        </a:p>
      </dgm:t>
    </dgm:pt>
    <dgm:pt modelId="{3CD7BD71-796B-4A4F-BA11-68045C1F6FBA}">
      <dgm:prSet phldrT="[Texto]"/>
      <dgm:spPr/>
      <dgm:t>
        <a:bodyPr/>
        <a:lstStyle/>
        <a:p>
          <a:pPr algn="just"/>
          <a:r>
            <a:rPr lang="es-CO" dirty="0" smtClean="0"/>
            <a:t>Existe gran variedad de herramientas informáticas muy pertinentes para contribuir al mejoramiento de los ambientes de enseñanza aprendizaje, optimizar los procesos educativos, entre ellas las plataformas o LMS, gestores de base de datos, que coadyuvan a los procesos formativos como la organización de las actividades y del currículo en las instituciones.</a:t>
          </a:r>
          <a:endParaRPr lang="es-CO" dirty="0"/>
        </a:p>
      </dgm:t>
    </dgm:pt>
    <dgm:pt modelId="{ABFC0A80-3EB9-486F-B81F-BB79222E4A12}" type="parTrans" cxnId="{0440557D-EEF6-4508-A6B9-587E32249FE9}">
      <dgm:prSet/>
      <dgm:spPr/>
      <dgm:t>
        <a:bodyPr/>
        <a:lstStyle/>
        <a:p>
          <a:endParaRPr lang="es-CO"/>
        </a:p>
      </dgm:t>
    </dgm:pt>
    <dgm:pt modelId="{10C1112D-B426-4EC9-9D26-C6FE5FFC8D8D}" type="sibTrans" cxnId="{0440557D-EEF6-4508-A6B9-587E32249FE9}">
      <dgm:prSet/>
      <dgm:spPr/>
      <dgm:t>
        <a:bodyPr/>
        <a:lstStyle/>
        <a:p>
          <a:endParaRPr lang="es-CO"/>
        </a:p>
      </dgm:t>
    </dgm:pt>
    <dgm:pt modelId="{6CB68B8D-35DE-4D6F-9013-912318035BB1}" type="pres">
      <dgm:prSet presAssocID="{6F0EE4E9-BFEC-4C56-9EB6-D30DF31D1B1D}" presName="vert0" presStyleCnt="0">
        <dgm:presLayoutVars>
          <dgm:dir/>
          <dgm:animOne val="branch"/>
          <dgm:animLvl val="lvl"/>
        </dgm:presLayoutVars>
      </dgm:prSet>
      <dgm:spPr/>
      <dgm:t>
        <a:bodyPr/>
        <a:lstStyle/>
        <a:p>
          <a:endParaRPr lang="es-CO"/>
        </a:p>
      </dgm:t>
    </dgm:pt>
    <dgm:pt modelId="{6386F2A8-85DE-43FD-A566-EF351B69B0FE}" type="pres">
      <dgm:prSet presAssocID="{459B71D6-B609-465D-924D-6875B5B7A1F4}" presName="thickLine" presStyleLbl="alignNode1" presStyleIdx="0" presStyleCnt="5"/>
      <dgm:spPr/>
      <dgm:t>
        <a:bodyPr/>
        <a:lstStyle/>
        <a:p>
          <a:endParaRPr lang="es-CO"/>
        </a:p>
      </dgm:t>
    </dgm:pt>
    <dgm:pt modelId="{7B8765B5-FA05-4538-9E37-59AAA383452D}" type="pres">
      <dgm:prSet presAssocID="{459B71D6-B609-465D-924D-6875B5B7A1F4}" presName="horz1" presStyleCnt="0"/>
      <dgm:spPr/>
      <dgm:t>
        <a:bodyPr/>
        <a:lstStyle/>
        <a:p>
          <a:endParaRPr lang="es-CO"/>
        </a:p>
      </dgm:t>
    </dgm:pt>
    <dgm:pt modelId="{FF36AF4C-4A50-4A3F-A8C7-4208BAA0162B}" type="pres">
      <dgm:prSet presAssocID="{459B71D6-B609-465D-924D-6875B5B7A1F4}" presName="tx1" presStyleLbl="revTx" presStyleIdx="0" presStyleCnt="5" custScaleX="500000"/>
      <dgm:spPr/>
      <dgm:t>
        <a:bodyPr/>
        <a:lstStyle/>
        <a:p>
          <a:endParaRPr lang="es-CO"/>
        </a:p>
      </dgm:t>
    </dgm:pt>
    <dgm:pt modelId="{0778AFEB-D7CC-4212-A362-9D9380535757}" type="pres">
      <dgm:prSet presAssocID="{459B71D6-B609-465D-924D-6875B5B7A1F4}" presName="vert1" presStyleCnt="0"/>
      <dgm:spPr/>
      <dgm:t>
        <a:bodyPr/>
        <a:lstStyle/>
        <a:p>
          <a:endParaRPr lang="es-CO"/>
        </a:p>
      </dgm:t>
    </dgm:pt>
    <dgm:pt modelId="{F429734C-1984-4B10-A76B-42325E547886}" type="pres">
      <dgm:prSet presAssocID="{72078A8D-F09B-41E6-AAE5-396DB5844AAA}" presName="thickLine" presStyleLbl="alignNode1" presStyleIdx="1" presStyleCnt="5"/>
      <dgm:spPr/>
      <dgm:t>
        <a:bodyPr/>
        <a:lstStyle/>
        <a:p>
          <a:endParaRPr lang="es-CO"/>
        </a:p>
      </dgm:t>
    </dgm:pt>
    <dgm:pt modelId="{65C5C2CD-4A2C-48E2-BCCB-DE72A38BC8FA}" type="pres">
      <dgm:prSet presAssocID="{72078A8D-F09B-41E6-AAE5-396DB5844AAA}" presName="horz1" presStyleCnt="0"/>
      <dgm:spPr/>
      <dgm:t>
        <a:bodyPr/>
        <a:lstStyle/>
        <a:p>
          <a:endParaRPr lang="es-CO"/>
        </a:p>
      </dgm:t>
    </dgm:pt>
    <dgm:pt modelId="{8FEBF499-3D42-4FC2-BC41-A5AD723FD4FF}" type="pres">
      <dgm:prSet presAssocID="{72078A8D-F09B-41E6-AAE5-396DB5844AAA}" presName="tx1" presStyleLbl="revTx" presStyleIdx="1" presStyleCnt="5"/>
      <dgm:spPr/>
      <dgm:t>
        <a:bodyPr/>
        <a:lstStyle/>
        <a:p>
          <a:endParaRPr lang="es-CO"/>
        </a:p>
      </dgm:t>
    </dgm:pt>
    <dgm:pt modelId="{C7C8BF59-684E-440D-B936-ABF969EAABAA}" type="pres">
      <dgm:prSet presAssocID="{72078A8D-F09B-41E6-AAE5-396DB5844AAA}" presName="vert1" presStyleCnt="0"/>
      <dgm:spPr/>
      <dgm:t>
        <a:bodyPr/>
        <a:lstStyle/>
        <a:p>
          <a:endParaRPr lang="es-CO"/>
        </a:p>
      </dgm:t>
    </dgm:pt>
    <dgm:pt modelId="{11FAA1D3-7892-432C-834F-9D98068831A3}" type="pres">
      <dgm:prSet presAssocID="{2A8BE4B3-C464-420E-9E14-4A9261DF5178}" presName="thickLine" presStyleLbl="alignNode1" presStyleIdx="2" presStyleCnt="5"/>
      <dgm:spPr/>
      <dgm:t>
        <a:bodyPr/>
        <a:lstStyle/>
        <a:p>
          <a:endParaRPr lang="es-CO"/>
        </a:p>
      </dgm:t>
    </dgm:pt>
    <dgm:pt modelId="{7B9E5C84-EF9C-4AE8-AB27-04B57EE71667}" type="pres">
      <dgm:prSet presAssocID="{2A8BE4B3-C464-420E-9E14-4A9261DF5178}" presName="horz1" presStyleCnt="0"/>
      <dgm:spPr/>
      <dgm:t>
        <a:bodyPr/>
        <a:lstStyle/>
        <a:p>
          <a:endParaRPr lang="es-CO"/>
        </a:p>
      </dgm:t>
    </dgm:pt>
    <dgm:pt modelId="{6C3FD8F9-F14E-495B-82B9-41E01D5F5523}" type="pres">
      <dgm:prSet presAssocID="{2A8BE4B3-C464-420E-9E14-4A9261DF5178}" presName="tx1" presStyleLbl="revTx" presStyleIdx="2" presStyleCnt="5"/>
      <dgm:spPr/>
      <dgm:t>
        <a:bodyPr/>
        <a:lstStyle/>
        <a:p>
          <a:endParaRPr lang="es-CO"/>
        </a:p>
      </dgm:t>
    </dgm:pt>
    <dgm:pt modelId="{F0C8CD15-2945-499A-ABD7-FD310C0232F4}" type="pres">
      <dgm:prSet presAssocID="{2A8BE4B3-C464-420E-9E14-4A9261DF5178}" presName="vert1" presStyleCnt="0"/>
      <dgm:spPr/>
      <dgm:t>
        <a:bodyPr/>
        <a:lstStyle/>
        <a:p>
          <a:endParaRPr lang="es-CO"/>
        </a:p>
      </dgm:t>
    </dgm:pt>
    <dgm:pt modelId="{4F1DE4E2-0231-43FE-9CF3-CB22E14B87A6}" type="pres">
      <dgm:prSet presAssocID="{0A0A446C-113A-48D7-8E83-FF2BBB2A78C7}" presName="thickLine" presStyleLbl="alignNode1" presStyleIdx="3" presStyleCnt="5"/>
      <dgm:spPr/>
      <dgm:t>
        <a:bodyPr/>
        <a:lstStyle/>
        <a:p>
          <a:endParaRPr lang="es-CO"/>
        </a:p>
      </dgm:t>
    </dgm:pt>
    <dgm:pt modelId="{20204C60-B5DE-451D-8517-E0DD323F0B98}" type="pres">
      <dgm:prSet presAssocID="{0A0A446C-113A-48D7-8E83-FF2BBB2A78C7}" presName="horz1" presStyleCnt="0"/>
      <dgm:spPr/>
      <dgm:t>
        <a:bodyPr/>
        <a:lstStyle/>
        <a:p>
          <a:endParaRPr lang="es-CO"/>
        </a:p>
      </dgm:t>
    </dgm:pt>
    <dgm:pt modelId="{81BC1260-BD20-4056-97BB-342E3C2B9088}" type="pres">
      <dgm:prSet presAssocID="{0A0A446C-113A-48D7-8E83-FF2BBB2A78C7}" presName="tx1" presStyleLbl="revTx" presStyleIdx="3" presStyleCnt="5"/>
      <dgm:spPr/>
      <dgm:t>
        <a:bodyPr/>
        <a:lstStyle/>
        <a:p>
          <a:endParaRPr lang="es-CO"/>
        </a:p>
      </dgm:t>
    </dgm:pt>
    <dgm:pt modelId="{37F632E1-5108-4C52-8DE8-63F23ED5075F}" type="pres">
      <dgm:prSet presAssocID="{0A0A446C-113A-48D7-8E83-FF2BBB2A78C7}" presName="vert1" presStyleCnt="0"/>
      <dgm:spPr/>
      <dgm:t>
        <a:bodyPr/>
        <a:lstStyle/>
        <a:p>
          <a:endParaRPr lang="es-CO"/>
        </a:p>
      </dgm:t>
    </dgm:pt>
    <dgm:pt modelId="{3BDC9DF5-4B38-4206-BD47-FAAC6938C442}" type="pres">
      <dgm:prSet presAssocID="{3CD7BD71-796B-4A4F-BA11-68045C1F6FBA}" presName="thickLine" presStyleLbl="alignNode1" presStyleIdx="4" presStyleCnt="5"/>
      <dgm:spPr/>
      <dgm:t>
        <a:bodyPr/>
        <a:lstStyle/>
        <a:p>
          <a:endParaRPr lang="es-CO"/>
        </a:p>
      </dgm:t>
    </dgm:pt>
    <dgm:pt modelId="{8458A9B2-A8DE-4BD9-8738-5575361EBECC}" type="pres">
      <dgm:prSet presAssocID="{3CD7BD71-796B-4A4F-BA11-68045C1F6FBA}" presName="horz1" presStyleCnt="0"/>
      <dgm:spPr/>
      <dgm:t>
        <a:bodyPr/>
        <a:lstStyle/>
        <a:p>
          <a:endParaRPr lang="es-CO"/>
        </a:p>
      </dgm:t>
    </dgm:pt>
    <dgm:pt modelId="{DC042CE9-054C-4425-AB5D-B00C5C5B0DA7}" type="pres">
      <dgm:prSet presAssocID="{3CD7BD71-796B-4A4F-BA11-68045C1F6FBA}" presName="tx1" presStyleLbl="revTx" presStyleIdx="4" presStyleCnt="5"/>
      <dgm:spPr/>
      <dgm:t>
        <a:bodyPr/>
        <a:lstStyle/>
        <a:p>
          <a:endParaRPr lang="es-CO"/>
        </a:p>
      </dgm:t>
    </dgm:pt>
    <dgm:pt modelId="{6BF21A2E-C1A6-4BCD-A8C4-5BC60AC5E6FB}" type="pres">
      <dgm:prSet presAssocID="{3CD7BD71-796B-4A4F-BA11-68045C1F6FBA}" presName="vert1" presStyleCnt="0"/>
      <dgm:spPr/>
      <dgm:t>
        <a:bodyPr/>
        <a:lstStyle/>
        <a:p>
          <a:endParaRPr lang="es-CO"/>
        </a:p>
      </dgm:t>
    </dgm:pt>
  </dgm:ptLst>
  <dgm:cxnLst>
    <dgm:cxn modelId="{E0111B3D-7D76-43ED-B1D3-671F10229F93}" type="presOf" srcId="{72078A8D-F09B-41E6-AAE5-396DB5844AAA}" destId="{8FEBF499-3D42-4FC2-BC41-A5AD723FD4FF}" srcOrd="0" destOrd="0" presId="urn:microsoft.com/office/officeart/2008/layout/LinedList"/>
    <dgm:cxn modelId="{0440557D-EEF6-4508-A6B9-587E32249FE9}" srcId="{6F0EE4E9-BFEC-4C56-9EB6-D30DF31D1B1D}" destId="{3CD7BD71-796B-4A4F-BA11-68045C1F6FBA}" srcOrd="4" destOrd="0" parTransId="{ABFC0A80-3EB9-486F-B81F-BB79222E4A12}" sibTransId="{10C1112D-B426-4EC9-9D26-C6FE5FFC8D8D}"/>
    <dgm:cxn modelId="{E2621C4B-7B13-472F-B2F5-9450F638A8EE}" srcId="{6F0EE4E9-BFEC-4C56-9EB6-D30DF31D1B1D}" destId="{2A8BE4B3-C464-420E-9E14-4A9261DF5178}" srcOrd="2" destOrd="0" parTransId="{0A603B66-CDAD-4E41-B006-1B69BD0BEEF5}" sibTransId="{6B3CF90F-114A-47D2-982D-B7B178291C73}"/>
    <dgm:cxn modelId="{153AD37B-B3EE-457C-96F8-269090450D5A}" type="presOf" srcId="{0A0A446C-113A-48D7-8E83-FF2BBB2A78C7}" destId="{81BC1260-BD20-4056-97BB-342E3C2B9088}" srcOrd="0" destOrd="0" presId="urn:microsoft.com/office/officeart/2008/layout/LinedList"/>
    <dgm:cxn modelId="{2D855394-54F4-469F-B198-5431308CF3DD}" srcId="{6F0EE4E9-BFEC-4C56-9EB6-D30DF31D1B1D}" destId="{72078A8D-F09B-41E6-AAE5-396DB5844AAA}" srcOrd="1" destOrd="0" parTransId="{FF6438CF-9C48-4884-AD51-E306C49C084E}" sibTransId="{FC763E32-F10F-4E61-9F98-FB6491814993}"/>
    <dgm:cxn modelId="{0422A67E-EC62-4EAA-A108-B4B81D94E107}" srcId="{6F0EE4E9-BFEC-4C56-9EB6-D30DF31D1B1D}" destId="{0A0A446C-113A-48D7-8E83-FF2BBB2A78C7}" srcOrd="3" destOrd="0" parTransId="{F5E1D919-A367-4203-9230-568FF02E7F43}" sibTransId="{02D7FA73-777E-4E27-95AF-A1122B8554A7}"/>
    <dgm:cxn modelId="{77C050FA-015C-4E5A-9A18-980C8D67D2C5}" type="presOf" srcId="{6F0EE4E9-BFEC-4C56-9EB6-D30DF31D1B1D}" destId="{6CB68B8D-35DE-4D6F-9013-912318035BB1}" srcOrd="0" destOrd="0" presId="urn:microsoft.com/office/officeart/2008/layout/LinedList"/>
    <dgm:cxn modelId="{9782577D-AFEF-40B6-804A-FBB2BD618759}" type="presOf" srcId="{3CD7BD71-796B-4A4F-BA11-68045C1F6FBA}" destId="{DC042CE9-054C-4425-AB5D-B00C5C5B0DA7}" srcOrd="0" destOrd="0" presId="urn:microsoft.com/office/officeart/2008/layout/LinedList"/>
    <dgm:cxn modelId="{D699EDC1-6EA1-4A75-9C38-FAB38F34D93A}" type="presOf" srcId="{2A8BE4B3-C464-420E-9E14-4A9261DF5178}" destId="{6C3FD8F9-F14E-495B-82B9-41E01D5F5523}" srcOrd="0" destOrd="0" presId="urn:microsoft.com/office/officeart/2008/layout/LinedList"/>
    <dgm:cxn modelId="{D738CB31-00EF-44D1-9808-A5D9705FA5CD}" srcId="{6F0EE4E9-BFEC-4C56-9EB6-D30DF31D1B1D}" destId="{459B71D6-B609-465D-924D-6875B5B7A1F4}" srcOrd="0" destOrd="0" parTransId="{0E15A8FE-9797-4DD2-8C32-1A57A86A76B2}" sibTransId="{7414153C-640E-444B-8168-D9112C2D513A}"/>
    <dgm:cxn modelId="{E2557B22-84C7-4E5B-85B4-47D9AF912654}" type="presOf" srcId="{459B71D6-B609-465D-924D-6875B5B7A1F4}" destId="{FF36AF4C-4A50-4A3F-A8C7-4208BAA0162B}" srcOrd="0" destOrd="0" presId="urn:microsoft.com/office/officeart/2008/layout/LinedList"/>
    <dgm:cxn modelId="{840A96CB-9BBF-4798-B84E-0C65BE42BF2E}" type="presParOf" srcId="{6CB68B8D-35DE-4D6F-9013-912318035BB1}" destId="{6386F2A8-85DE-43FD-A566-EF351B69B0FE}" srcOrd="0" destOrd="0" presId="urn:microsoft.com/office/officeart/2008/layout/LinedList"/>
    <dgm:cxn modelId="{FEEF7110-D2F2-4043-BCB2-A07B21A685BD}" type="presParOf" srcId="{6CB68B8D-35DE-4D6F-9013-912318035BB1}" destId="{7B8765B5-FA05-4538-9E37-59AAA383452D}" srcOrd="1" destOrd="0" presId="urn:microsoft.com/office/officeart/2008/layout/LinedList"/>
    <dgm:cxn modelId="{0C046A83-270E-496B-8C10-9528DDC74CB0}" type="presParOf" srcId="{7B8765B5-FA05-4538-9E37-59AAA383452D}" destId="{FF36AF4C-4A50-4A3F-A8C7-4208BAA0162B}" srcOrd="0" destOrd="0" presId="urn:microsoft.com/office/officeart/2008/layout/LinedList"/>
    <dgm:cxn modelId="{351C2C5D-13DD-4F46-992D-0D2D4845C0B0}" type="presParOf" srcId="{7B8765B5-FA05-4538-9E37-59AAA383452D}" destId="{0778AFEB-D7CC-4212-A362-9D9380535757}" srcOrd="1" destOrd="0" presId="urn:microsoft.com/office/officeart/2008/layout/LinedList"/>
    <dgm:cxn modelId="{21BC9F0D-0460-45D1-958F-83261470BDEB}" type="presParOf" srcId="{6CB68B8D-35DE-4D6F-9013-912318035BB1}" destId="{F429734C-1984-4B10-A76B-42325E547886}" srcOrd="2" destOrd="0" presId="urn:microsoft.com/office/officeart/2008/layout/LinedList"/>
    <dgm:cxn modelId="{3CC9A759-B2AB-4FE6-B112-96464FEE3701}" type="presParOf" srcId="{6CB68B8D-35DE-4D6F-9013-912318035BB1}" destId="{65C5C2CD-4A2C-48E2-BCCB-DE72A38BC8FA}" srcOrd="3" destOrd="0" presId="urn:microsoft.com/office/officeart/2008/layout/LinedList"/>
    <dgm:cxn modelId="{B6CE89BE-628F-42AE-BAC6-63E15B8E5715}" type="presParOf" srcId="{65C5C2CD-4A2C-48E2-BCCB-DE72A38BC8FA}" destId="{8FEBF499-3D42-4FC2-BC41-A5AD723FD4FF}" srcOrd="0" destOrd="0" presId="urn:microsoft.com/office/officeart/2008/layout/LinedList"/>
    <dgm:cxn modelId="{4F355C0B-CCE0-4635-8C79-779C89F028BC}" type="presParOf" srcId="{65C5C2CD-4A2C-48E2-BCCB-DE72A38BC8FA}" destId="{C7C8BF59-684E-440D-B936-ABF969EAABAA}" srcOrd="1" destOrd="0" presId="urn:microsoft.com/office/officeart/2008/layout/LinedList"/>
    <dgm:cxn modelId="{CAF44393-CDDC-4F29-95A4-1B908AC4D718}" type="presParOf" srcId="{6CB68B8D-35DE-4D6F-9013-912318035BB1}" destId="{11FAA1D3-7892-432C-834F-9D98068831A3}" srcOrd="4" destOrd="0" presId="urn:microsoft.com/office/officeart/2008/layout/LinedList"/>
    <dgm:cxn modelId="{B55054AD-9D29-43F4-85A6-CB5C077C70DF}" type="presParOf" srcId="{6CB68B8D-35DE-4D6F-9013-912318035BB1}" destId="{7B9E5C84-EF9C-4AE8-AB27-04B57EE71667}" srcOrd="5" destOrd="0" presId="urn:microsoft.com/office/officeart/2008/layout/LinedList"/>
    <dgm:cxn modelId="{45307F2C-FC39-43B5-BFC1-87164FA29CF7}" type="presParOf" srcId="{7B9E5C84-EF9C-4AE8-AB27-04B57EE71667}" destId="{6C3FD8F9-F14E-495B-82B9-41E01D5F5523}" srcOrd="0" destOrd="0" presId="urn:microsoft.com/office/officeart/2008/layout/LinedList"/>
    <dgm:cxn modelId="{82F99793-6F1E-4910-923B-9A80752B3AD3}" type="presParOf" srcId="{7B9E5C84-EF9C-4AE8-AB27-04B57EE71667}" destId="{F0C8CD15-2945-499A-ABD7-FD310C0232F4}" srcOrd="1" destOrd="0" presId="urn:microsoft.com/office/officeart/2008/layout/LinedList"/>
    <dgm:cxn modelId="{36C8AAE4-E4B4-449B-BCE7-A5B9BCC67F4B}" type="presParOf" srcId="{6CB68B8D-35DE-4D6F-9013-912318035BB1}" destId="{4F1DE4E2-0231-43FE-9CF3-CB22E14B87A6}" srcOrd="6" destOrd="0" presId="urn:microsoft.com/office/officeart/2008/layout/LinedList"/>
    <dgm:cxn modelId="{C12DB8C4-8885-4BFF-8B6C-BACFF9996320}" type="presParOf" srcId="{6CB68B8D-35DE-4D6F-9013-912318035BB1}" destId="{20204C60-B5DE-451D-8517-E0DD323F0B98}" srcOrd="7" destOrd="0" presId="urn:microsoft.com/office/officeart/2008/layout/LinedList"/>
    <dgm:cxn modelId="{FB40AB0E-717F-42D2-84D8-B49B4AB78E9B}" type="presParOf" srcId="{20204C60-B5DE-451D-8517-E0DD323F0B98}" destId="{81BC1260-BD20-4056-97BB-342E3C2B9088}" srcOrd="0" destOrd="0" presId="urn:microsoft.com/office/officeart/2008/layout/LinedList"/>
    <dgm:cxn modelId="{B8A7E8FD-DDC7-4551-8637-1FC41D1DEF13}" type="presParOf" srcId="{20204C60-B5DE-451D-8517-E0DD323F0B98}" destId="{37F632E1-5108-4C52-8DE8-63F23ED5075F}" srcOrd="1" destOrd="0" presId="urn:microsoft.com/office/officeart/2008/layout/LinedList"/>
    <dgm:cxn modelId="{AB0474B6-BAD0-424B-A16E-30D4A79C3858}" type="presParOf" srcId="{6CB68B8D-35DE-4D6F-9013-912318035BB1}" destId="{3BDC9DF5-4B38-4206-BD47-FAAC6938C442}" srcOrd="8" destOrd="0" presId="urn:microsoft.com/office/officeart/2008/layout/LinedList"/>
    <dgm:cxn modelId="{535D7B09-C97F-4DA0-853E-D8B81CE63868}" type="presParOf" srcId="{6CB68B8D-35DE-4D6F-9013-912318035BB1}" destId="{8458A9B2-A8DE-4BD9-8738-5575361EBECC}" srcOrd="9" destOrd="0" presId="urn:microsoft.com/office/officeart/2008/layout/LinedList"/>
    <dgm:cxn modelId="{FB542206-2151-44EB-9285-224A0156A23E}" type="presParOf" srcId="{8458A9B2-A8DE-4BD9-8738-5575361EBECC}" destId="{DC042CE9-054C-4425-AB5D-B00C5C5B0DA7}" srcOrd="0" destOrd="0" presId="urn:microsoft.com/office/officeart/2008/layout/LinedList"/>
    <dgm:cxn modelId="{D0C6BF74-DDE5-45AE-B16B-30B3075EB962}" type="presParOf" srcId="{8458A9B2-A8DE-4BD9-8738-5575361EBECC}" destId="{6BF21A2E-C1A6-4BCD-A8C4-5BC60AC5E6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0EE4E9-BFEC-4C56-9EB6-D30DF31D1B1D}" type="doc">
      <dgm:prSet loTypeId="urn:microsoft.com/office/officeart/2008/layout/LinedList" loCatId="hierarchy" qsTypeId="urn:microsoft.com/office/officeart/2005/8/quickstyle/simple2" qsCatId="simple" csTypeId="urn:microsoft.com/office/officeart/2005/8/colors/accent1_2" csCatId="accent1" phldr="1"/>
      <dgm:spPr/>
      <dgm:t>
        <a:bodyPr/>
        <a:lstStyle/>
        <a:p>
          <a:endParaRPr lang="es-CO"/>
        </a:p>
      </dgm:t>
    </dgm:pt>
    <dgm:pt modelId="{459B71D6-B609-465D-924D-6875B5B7A1F4}">
      <dgm:prSet phldrT="[Texto]"/>
      <dgm:spPr/>
      <dgm:t>
        <a:bodyPr/>
        <a:lstStyle/>
        <a:p>
          <a:pPr algn="just"/>
          <a:r>
            <a:rPr lang="es-CO" dirty="0" smtClean="0"/>
            <a:t>Replantear el Proyecto Educativo Institucional (PEI) con acciones inclusivas que contemplen la realidad del currículo en relación con las Tic, definiendo acciones de mejoramiento continuo en las respectivas áreas de gestión teniendo en cuenta los aspectos relevantes analizados (lineamientos, infraestructura y formación docente)</a:t>
          </a:r>
          <a:endParaRPr lang="es-CO" dirty="0"/>
        </a:p>
      </dgm:t>
    </dgm:pt>
    <dgm:pt modelId="{0E15A8FE-9797-4DD2-8C32-1A57A86A76B2}" type="parTrans" cxnId="{D738CB31-00EF-44D1-9808-A5D9705FA5CD}">
      <dgm:prSet/>
      <dgm:spPr/>
      <dgm:t>
        <a:bodyPr/>
        <a:lstStyle/>
        <a:p>
          <a:endParaRPr lang="es-CO"/>
        </a:p>
      </dgm:t>
    </dgm:pt>
    <dgm:pt modelId="{7414153C-640E-444B-8168-D9112C2D513A}" type="sibTrans" cxnId="{D738CB31-00EF-44D1-9808-A5D9705FA5CD}">
      <dgm:prSet/>
      <dgm:spPr/>
      <dgm:t>
        <a:bodyPr/>
        <a:lstStyle/>
        <a:p>
          <a:endParaRPr lang="es-CO"/>
        </a:p>
      </dgm:t>
    </dgm:pt>
    <dgm:pt modelId="{72078A8D-F09B-41E6-AAE5-396DB5844AAA}">
      <dgm:prSet phldrT="[Texto]"/>
      <dgm:spPr/>
      <dgm:t>
        <a:bodyPr/>
        <a:lstStyle/>
        <a:p>
          <a:pPr algn="just"/>
          <a:r>
            <a:rPr lang="es-CO" dirty="0" smtClean="0"/>
            <a:t>Considerar la importancia de las estrategias metodológicas como herramienta para transformación e innovación del currículo comprendido epistemológicamente desde una perspectiva holística, social, integral y  sistémica. </a:t>
          </a:r>
          <a:endParaRPr lang="es-CO" dirty="0"/>
        </a:p>
      </dgm:t>
    </dgm:pt>
    <dgm:pt modelId="{FF6438CF-9C48-4884-AD51-E306C49C084E}" type="parTrans" cxnId="{2D855394-54F4-469F-B198-5431308CF3DD}">
      <dgm:prSet/>
      <dgm:spPr/>
      <dgm:t>
        <a:bodyPr/>
        <a:lstStyle/>
        <a:p>
          <a:endParaRPr lang="es-CO"/>
        </a:p>
      </dgm:t>
    </dgm:pt>
    <dgm:pt modelId="{FC763E32-F10F-4E61-9F98-FB6491814993}" type="sibTrans" cxnId="{2D855394-54F4-469F-B198-5431308CF3DD}">
      <dgm:prSet/>
      <dgm:spPr/>
      <dgm:t>
        <a:bodyPr/>
        <a:lstStyle/>
        <a:p>
          <a:endParaRPr lang="es-CO"/>
        </a:p>
      </dgm:t>
    </dgm:pt>
    <dgm:pt modelId="{2A8BE4B3-C464-420E-9E14-4A9261DF5178}">
      <dgm:prSet phldrT="[Texto]"/>
      <dgm:spPr/>
      <dgm:t>
        <a:bodyPr/>
        <a:lstStyle/>
        <a:p>
          <a:pPr algn="just"/>
          <a:r>
            <a:rPr lang="es-CO" dirty="0" smtClean="0"/>
            <a:t>Materializar el plan estratégico de Tic, donde se marca el derrotero institucional en cuanto a metas, políticas para la integración de las Tic al currículo de la institución en los próximos cinco años.</a:t>
          </a:r>
          <a:endParaRPr lang="es-CO" dirty="0"/>
        </a:p>
      </dgm:t>
    </dgm:pt>
    <dgm:pt modelId="{0A603B66-CDAD-4E41-B006-1B69BD0BEEF5}" type="parTrans" cxnId="{E2621C4B-7B13-472F-B2F5-9450F638A8EE}">
      <dgm:prSet/>
      <dgm:spPr/>
      <dgm:t>
        <a:bodyPr/>
        <a:lstStyle/>
        <a:p>
          <a:endParaRPr lang="es-CO"/>
        </a:p>
      </dgm:t>
    </dgm:pt>
    <dgm:pt modelId="{6B3CF90F-114A-47D2-982D-B7B178291C73}" type="sibTrans" cxnId="{E2621C4B-7B13-472F-B2F5-9450F638A8EE}">
      <dgm:prSet/>
      <dgm:spPr/>
      <dgm:t>
        <a:bodyPr/>
        <a:lstStyle/>
        <a:p>
          <a:endParaRPr lang="es-CO"/>
        </a:p>
      </dgm:t>
    </dgm:pt>
    <dgm:pt modelId="{0A0A446C-113A-48D7-8E83-FF2BBB2A78C7}">
      <dgm:prSet phldrT="[Texto]"/>
      <dgm:spPr/>
      <dgm:t>
        <a:bodyPr/>
        <a:lstStyle/>
        <a:p>
          <a:pPr algn="just"/>
          <a:r>
            <a:rPr lang="es-CO" dirty="0" smtClean="0"/>
            <a:t>Enriquecer los ambientes de enseñanza y de aprendizaje mediante la implementación de  herramientas informáticas como LMS,CMS (plataformas, </a:t>
          </a:r>
          <a:r>
            <a:rPr lang="es-CO" dirty="0" err="1" smtClean="0"/>
            <a:t>Webquest</a:t>
          </a:r>
          <a:r>
            <a:rPr lang="es-CO" dirty="0" smtClean="0"/>
            <a:t>, Blog, Wiki) que posibiliten los procesos curriculares integrados y articulados mediante el trabajo colaborativo</a:t>
          </a:r>
          <a:endParaRPr lang="es-CO" dirty="0"/>
        </a:p>
      </dgm:t>
    </dgm:pt>
    <dgm:pt modelId="{F5E1D919-A367-4203-9230-568FF02E7F43}" type="parTrans" cxnId="{0422A67E-EC62-4EAA-A108-B4B81D94E107}">
      <dgm:prSet/>
      <dgm:spPr/>
      <dgm:t>
        <a:bodyPr/>
        <a:lstStyle/>
        <a:p>
          <a:endParaRPr lang="es-CO"/>
        </a:p>
      </dgm:t>
    </dgm:pt>
    <dgm:pt modelId="{02D7FA73-777E-4E27-95AF-A1122B8554A7}" type="sibTrans" cxnId="{0422A67E-EC62-4EAA-A108-B4B81D94E107}">
      <dgm:prSet/>
      <dgm:spPr/>
      <dgm:t>
        <a:bodyPr/>
        <a:lstStyle/>
        <a:p>
          <a:endParaRPr lang="es-CO"/>
        </a:p>
      </dgm:t>
    </dgm:pt>
    <dgm:pt modelId="{3CD7BD71-796B-4A4F-BA11-68045C1F6FBA}">
      <dgm:prSet phldrT="[Texto]"/>
      <dgm:spPr/>
      <dgm:t>
        <a:bodyPr/>
        <a:lstStyle/>
        <a:p>
          <a:pPr algn="just"/>
          <a:r>
            <a:rPr lang="es-CO" dirty="0" smtClean="0"/>
            <a:t>Propiciar una cultura permanente de formación, cualificación, actualización, innovación e investigación en los docentes de la institución.</a:t>
          </a:r>
          <a:endParaRPr lang="es-CO" dirty="0"/>
        </a:p>
      </dgm:t>
    </dgm:pt>
    <dgm:pt modelId="{ABFC0A80-3EB9-486F-B81F-BB79222E4A12}" type="parTrans" cxnId="{0440557D-EEF6-4508-A6B9-587E32249FE9}">
      <dgm:prSet/>
      <dgm:spPr/>
      <dgm:t>
        <a:bodyPr/>
        <a:lstStyle/>
        <a:p>
          <a:endParaRPr lang="es-CO"/>
        </a:p>
      </dgm:t>
    </dgm:pt>
    <dgm:pt modelId="{10C1112D-B426-4EC9-9D26-C6FE5FFC8D8D}" type="sibTrans" cxnId="{0440557D-EEF6-4508-A6B9-587E32249FE9}">
      <dgm:prSet/>
      <dgm:spPr/>
      <dgm:t>
        <a:bodyPr/>
        <a:lstStyle/>
        <a:p>
          <a:endParaRPr lang="es-CO"/>
        </a:p>
      </dgm:t>
    </dgm:pt>
    <dgm:pt modelId="{D78081F9-7A5A-4339-83B8-F8ED0F3822F7}">
      <dgm:prSet phldrT="[Texto]"/>
      <dgm:spPr/>
      <dgm:t>
        <a:bodyPr/>
        <a:lstStyle/>
        <a:p>
          <a:pPr algn="just"/>
          <a:r>
            <a:rPr lang="es-CO" dirty="0" smtClean="0"/>
            <a:t>Propiciar espacios de reflexión, gestión y autonomía curricular en pro de coadyuvar al desarrollo del trabajo cooperativo y colaborativo </a:t>
          </a:r>
          <a:endParaRPr lang="es-CO" dirty="0"/>
        </a:p>
      </dgm:t>
    </dgm:pt>
    <dgm:pt modelId="{83449DF8-B7F4-4682-9B26-21F585FAF980}" type="parTrans" cxnId="{58CEEF1B-91BB-4E63-900E-0C580D5D2DDD}">
      <dgm:prSet/>
      <dgm:spPr/>
      <dgm:t>
        <a:bodyPr/>
        <a:lstStyle/>
        <a:p>
          <a:endParaRPr lang="es-CO"/>
        </a:p>
      </dgm:t>
    </dgm:pt>
    <dgm:pt modelId="{7805B91A-B32E-4155-B41A-06940C5065C9}" type="sibTrans" cxnId="{58CEEF1B-91BB-4E63-900E-0C580D5D2DDD}">
      <dgm:prSet/>
      <dgm:spPr/>
      <dgm:t>
        <a:bodyPr/>
        <a:lstStyle/>
        <a:p>
          <a:endParaRPr lang="es-CO"/>
        </a:p>
      </dgm:t>
    </dgm:pt>
    <dgm:pt modelId="{6CB68B8D-35DE-4D6F-9013-912318035BB1}" type="pres">
      <dgm:prSet presAssocID="{6F0EE4E9-BFEC-4C56-9EB6-D30DF31D1B1D}" presName="vert0" presStyleCnt="0">
        <dgm:presLayoutVars>
          <dgm:dir/>
          <dgm:animOne val="branch"/>
          <dgm:animLvl val="lvl"/>
        </dgm:presLayoutVars>
      </dgm:prSet>
      <dgm:spPr/>
      <dgm:t>
        <a:bodyPr/>
        <a:lstStyle/>
        <a:p>
          <a:endParaRPr lang="es-CO"/>
        </a:p>
      </dgm:t>
    </dgm:pt>
    <dgm:pt modelId="{6386F2A8-85DE-43FD-A566-EF351B69B0FE}" type="pres">
      <dgm:prSet presAssocID="{459B71D6-B609-465D-924D-6875B5B7A1F4}" presName="thickLine" presStyleLbl="alignNode1" presStyleIdx="0" presStyleCnt="6"/>
      <dgm:spPr/>
      <dgm:t>
        <a:bodyPr/>
        <a:lstStyle/>
        <a:p>
          <a:endParaRPr lang="es-CO"/>
        </a:p>
      </dgm:t>
    </dgm:pt>
    <dgm:pt modelId="{7B8765B5-FA05-4538-9E37-59AAA383452D}" type="pres">
      <dgm:prSet presAssocID="{459B71D6-B609-465D-924D-6875B5B7A1F4}" presName="horz1" presStyleCnt="0"/>
      <dgm:spPr/>
      <dgm:t>
        <a:bodyPr/>
        <a:lstStyle/>
        <a:p>
          <a:endParaRPr lang="es-CO"/>
        </a:p>
      </dgm:t>
    </dgm:pt>
    <dgm:pt modelId="{FF36AF4C-4A50-4A3F-A8C7-4208BAA0162B}" type="pres">
      <dgm:prSet presAssocID="{459B71D6-B609-465D-924D-6875B5B7A1F4}" presName="tx1" presStyleLbl="revTx" presStyleIdx="0" presStyleCnt="6" custScaleX="500000"/>
      <dgm:spPr/>
      <dgm:t>
        <a:bodyPr/>
        <a:lstStyle/>
        <a:p>
          <a:endParaRPr lang="es-CO"/>
        </a:p>
      </dgm:t>
    </dgm:pt>
    <dgm:pt modelId="{0778AFEB-D7CC-4212-A362-9D9380535757}" type="pres">
      <dgm:prSet presAssocID="{459B71D6-B609-465D-924D-6875B5B7A1F4}" presName="vert1" presStyleCnt="0"/>
      <dgm:spPr/>
      <dgm:t>
        <a:bodyPr/>
        <a:lstStyle/>
        <a:p>
          <a:endParaRPr lang="es-CO"/>
        </a:p>
      </dgm:t>
    </dgm:pt>
    <dgm:pt modelId="{F429734C-1984-4B10-A76B-42325E547886}" type="pres">
      <dgm:prSet presAssocID="{72078A8D-F09B-41E6-AAE5-396DB5844AAA}" presName="thickLine" presStyleLbl="alignNode1" presStyleIdx="1" presStyleCnt="6"/>
      <dgm:spPr/>
      <dgm:t>
        <a:bodyPr/>
        <a:lstStyle/>
        <a:p>
          <a:endParaRPr lang="es-CO"/>
        </a:p>
      </dgm:t>
    </dgm:pt>
    <dgm:pt modelId="{65C5C2CD-4A2C-48E2-BCCB-DE72A38BC8FA}" type="pres">
      <dgm:prSet presAssocID="{72078A8D-F09B-41E6-AAE5-396DB5844AAA}" presName="horz1" presStyleCnt="0"/>
      <dgm:spPr/>
      <dgm:t>
        <a:bodyPr/>
        <a:lstStyle/>
        <a:p>
          <a:endParaRPr lang="es-CO"/>
        </a:p>
      </dgm:t>
    </dgm:pt>
    <dgm:pt modelId="{8FEBF499-3D42-4FC2-BC41-A5AD723FD4FF}" type="pres">
      <dgm:prSet presAssocID="{72078A8D-F09B-41E6-AAE5-396DB5844AAA}" presName="tx1" presStyleLbl="revTx" presStyleIdx="1" presStyleCnt="6" custScaleY="69303"/>
      <dgm:spPr/>
      <dgm:t>
        <a:bodyPr/>
        <a:lstStyle/>
        <a:p>
          <a:endParaRPr lang="es-CO"/>
        </a:p>
      </dgm:t>
    </dgm:pt>
    <dgm:pt modelId="{C7C8BF59-684E-440D-B936-ABF969EAABAA}" type="pres">
      <dgm:prSet presAssocID="{72078A8D-F09B-41E6-AAE5-396DB5844AAA}" presName="vert1" presStyleCnt="0"/>
      <dgm:spPr/>
      <dgm:t>
        <a:bodyPr/>
        <a:lstStyle/>
        <a:p>
          <a:endParaRPr lang="es-CO"/>
        </a:p>
      </dgm:t>
    </dgm:pt>
    <dgm:pt modelId="{11FAA1D3-7892-432C-834F-9D98068831A3}" type="pres">
      <dgm:prSet presAssocID="{2A8BE4B3-C464-420E-9E14-4A9261DF5178}" presName="thickLine" presStyleLbl="alignNode1" presStyleIdx="2" presStyleCnt="6"/>
      <dgm:spPr/>
      <dgm:t>
        <a:bodyPr/>
        <a:lstStyle/>
        <a:p>
          <a:endParaRPr lang="es-CO"/>
        </a:p>
      </dgm:t>
    </dgm:pt>
    <dgm:pt modelId="{7B9E5C84-EF9C-4AE8-AB27-04B57EE71667}" type="pres">
      <dgm:prSet presAssocID="{2A8BE4B3-C464-420E-9E14-4A9261DF5178}" presName="horz1" presStyleCnt="0"/>
      <dgm:spPr/>
      <dgm:t>
        <a:bodyPr/>
        <a:lstStyle/>
        <a:p>
          <a:endParaRPr lang="es-CO"/>
        </a:p>
      </dgm:t>
    </dgm:pt>
    <dgm:pt modelId="{6C3FD8F9-F14E-495B-82B9-41E01D5F5523}" type="pres">
      <dgm:prSet presAssocID="{2A8BE4B3-C464-420E-9E14-4A9261DF5178}" presName="tx1" presStyleLbl="revTx" presStyleIdx="2" presStyleCnt="6" custScaleY="61659"/>
      <dgm:spPr/>
      <dgm:t>
        <a:bodyPr/>
        <a:lstStyle/>
        <a:p>
          <a:endParaRPr lang="es-CO"/>
        </a:p>
      </dgm:t>
    </dgm:pt>
    <dgm:pt modelId="{F0C8CD15-2945-499A-ABD7-FD310C0232F4}" type="pres">
      <dgm:prSet presAssocID="{2A8BE4B3-C464-420E-9E14-4A9261DF5178}" presName="vert1" presStyleCnt="0"/>
      <dgm:spPr/>
      <dgm:t>
        <a:bodyPr/>
        <a:lstStyle/>
        <a:p>
          <a:endParaRPr lang="es-CO"/>
        </a:p>
      </dgm:t>
    </dgm:pt>
    <dgm:pt modelId="{4F1DE4E2-0231-43FE-9CF3-CB22E14B87A6}" type="pres">
      <dgm:prSet presAssocID="{0A0A446C-113A-48D7-8E83-FF2BBB2A78C7}" presName="thickLine" presStyleLbl="alignNode1" presStyleIdx="3" presStyleCnt="6"/>
      <dgm:spPr/>
      <dgm:t>
        <a:bodyPr/>
        <a:lstStyle/>
        <a:p>
          <a:endParaRPr lang="es-CO"/>
        </a:p>
      </dgm:t>
    </dgm:pt>
    <dgm:pt modelId="{20204C60-B5DE-451D-8517-E0DD323F0B98}" type="pres">
      <dgm:prSet presAssocID="{0A0A446C-113A-48D7-8E83-FF2BBB2A78C7}" presName="horz1" presStyleCnt="0"/>
      <dgm:spPr/>
      <dgm:t>
        <a:bodyPr/>
        <a:lstStyle/>
        <a:p>
          <a:endParaRPr lang="es-CO"/>
        </a:p>
      </dgm:t>
    </dgm:pt>
    <dgm:pt modelId="{81BC1260-BD20-4056-97BB-342E3C2B9088}" type="pres">
      <dgm:prSet presAssocID="{0A0A446C-113A-48D7-8E83-FF2BBB2A78C7}" presName="tx1" presStyleLbl="revTx" presStyleIdx="3" presStyleCnt="6"/>
      <dgm:spPr/>
      <dgm:t>
        <a:bodyPr/>
        <a:lstStyle/>
        <a:p>
          <a:endParaRPr lang="es-CO"/>
        </a:p>
      </dgm:t>
    </dgm:pt>
    <dgm:pt modelId="{37F632E1-5108-4C52-8DE8-63F23ED5075F}" type="pres">
      <dgm:prSet presAssocID="{0A0A446C-113A-48D7-8E83-FF2BBB2A78C7}" presName="vert1" presStyleCnt="0"/>
      <dgm:spPr/>
      <dgm:t>
        <a:bodyPr/>
        <a:lstStyle/>
        <a:p>
          <a:endParaRPr lang="es-CO"/>
        </a:p>
      </dgm:t>
    </dgm:pt>
    <dgm:pt modelId="{3BDC9DF5-4B38-4206-BD47-FAAC6938C442}" type="pres">
      <dgm:prSet presAssocID="{3CD7BD71-796B-4A4F-BA11-68045C1F6FBA}" presName="thickLine" presStyleLbl="alignNode1" presStyleIdx="4" presStyleCnt="6"/>
      <dgm:spPr/>
      <dgm:t>
        <a:bodyPr/>
        <a:lstStyle/>
        <a:p>
          <a:endParaRPr lang="es-CO"/>
        </a:p>
      </dgm:t>
    </dgm:pt>
    <dgm:pt modelId="{8458A9B2-A8DE-4BD9-8738-5575361EBECC}" type="pres">
      <dgm:prSet presAssocID="{3CD7BD71-796B-4A4F-BA11-68045C1F6FBA}" presName="horz1" presStyleCnt="0"/>
      <dgm:spPr/>
      <dgm:t>
        <a:bodyPr/>
        <a:lstStyle/>
        <a:p>
          <a:endParaRPr lang="es-CO"/>
        </a:p>
      </dgm:t>
    </dgm:pt>
    <dgm:pt modelId="{DC042CE9-054C-4425-AB5D-B00C5C5B0DA7}" type="pres">
      <dgm:prSet presAssocID="{3CD7BD71-796B-4A4F-BA11-68045C1F6FBA}" presName="tx1" presStyleLbl="revTx" presStyleIdx="4" presStyleCnt="6"/>
      <dgm:spPr/>
      <dgm:t>
        <a:bodyPr/>
        <a:lstStyle/>
        <a:p>
          <a:endParaRPr lang="es-CO"/>
        </a:p>
      </dgm:t>
    </dgm:pt>
    <dgm:pt modelId="{6BF21A2E-C1A6-4BCD-A8C4-5BC60AC5E6FB}" type="pres">
      <dgm:prSet presAssocID="{3CD7BD71-796B-4A4F-BA11-68045C1F6FBA}" presName="vert1" presStyleCnt="0"/>
      <dgm:spPr/>
      <dgm:t>
        <a:bodyPr/>
        <a:lstStyle/>
        <a:p>
          <a:endParaRPr lang="es-CO"/>
        </a:p>
      </dgm:t>
    </dgm:pt>
    <dgm:pt modelId="{300BABE1-6151-44F7-B2ED-F6D9AEF283F8}" type="pres">
      <dgm:prSet presAssocID="{D78081F9-7A5A-4339-83B8-F8ED0F3822F7}" presName="thickLine" presStyleLbl="alignNode1" presStyleIdx="5" presStyleCnt="6"/>
      <dgm:spPr/>
    </dgm:pt>
    <dgm:pt modelId="{A1157709-7AA1-490A-BD94-AF21BEA79E4E}" type="pres">
      <dgm:prSet presAssocID="{D78081F9-7A5A-4339-83B8-F8ED0F3822F7}" presName="horz1" presStyleCnt="0"/>
      <dgm:spPr/>
    </dgm:pt>
    <dgm:pt modelId="{AC667CC6-B235-4EE6-A902-0029DC988A9C}" type="pres">
      <dgm:prSet presAssocID="{D78081F9-7A5A-4339-83B8-F8ED0F3822F7}" presName="tx1" presStyleLbl="revTx" presStyleIdx="5" presStyleCnt="6"/>
      <dgm:spPr/>
      <dgm:t>
        <a:bodyPr/>
        <a:lstStyle/>
        <a:p>
          <a:endParaRPr lang="es-CO"/>
        </a:p>
      </dgm:t>
    </dgm:pt>
    <dgm:pt modelId="{A894F848-6626-47B2-9351-B4DBBA9E5099}" type="pres">
      <dgm:prSet presAssocID="{D78081F9-7A5A-4339-83B8-F8ED0F3822F7}" presName="vert1" presStyleCnt="0"/>
      <dgm:spPr/>
    </dgm:pt>
  </dgm:ptLst>
  <dgm:cxnLst>
    <dgm:cxn modelId="{09786E72-8764-4F9A-99D2-00168E2F17DA}" type="presOf" srcId="{D78081F9-7A5A-4339-83B8-F8ED0F3822F7}" destId="{AC667CC6-B235-4EE6-A902-0029DC988A9C}" srcOrd="0" destOrd="0" presId="urn:microsoft.com/office/officeart/2008/layout/LinedList"/>
    <dgm:cxn modelId="{0440557D-EEF6-4508-A6B9-587E32249FE9}" srcId="{6F0EE4E9-BFEC-4C56-9EB6-D30DF31D1B1D}" destId="{3CD7BD71-796B-4A4F-BA11-68045C1F6FBA}" srcOrd="4" destOrd="0" parTransId="{ABFC0A80-3EB9-486F-B81F-BB79222E4A12}" sibTransId="{10C1112D-B426-4EC9-9D26-C6FE5FFC8D8D}"/>
    <dgm:cxn modelId="{8AD92FAA-A96E-4BB5-B879-DB051C6F4EAE}" type="presOf" srcId="{2A8BE4B3-C464-420E-9E14-4A9261DF5178}" destId="{6C3FD8F9-F14E-495B-82B9-41E01D5F5523}" srcOrd="0" destOrd="0" presId="urn:microsoft.com/office/officeart/2008/layout/LinedList"/>
    <dgm:cxn modelId="{58CEEF1B-91BB-4E63-900E-0C580D5D2DDD}" srcId="{6F0EE4E9-BFEC-4C56-9EB6-D30DF31D1B1D}" destId="{D78081F9-7A5A-4339-83B8-F8ED0F3822F7}" srcOrd="5" destOrd="0" parTransId="{83449DF8-B7F4-4682-9B26-21F585FAF980}" sibTransId="{7805B91A-B32E-4155-B41A-06940C5065C9}"/>
    <dgm:cxn modelId="{AAB33B31-AA7D-4396-92C4-B2B95ED01A3C}" type="presOf" srcId="{0A0A446C-113A-48D7-8E83-FF2BBB2A78C7}" destId="{81BC1260-BD20-4056-97BB-342E3C2B9088}" srcOrd="0" destOrd="0" presId="urn:microsoft.com/office/officeart/2008/layout/LinedList"/>
    <dgm:cxn modelId="{E2621C4B-7B13-472F-B2F5-9450F638A8EE}" srcId="{6F0EE4E9-BFEC-4C56-9EB6-D30DF31D1B1D}" destId="{2A8BE4B3-C464-420E-9E14-4A9261DF5178}" srcOrd="2" destOrd="0" parTransId="{0A603B66-CDAD-4E41-B006-1B69BD0BEEF5}" sibTransId="{6B3CF90F-114A-47D2-982D-B7B178291C73}"/>
    <dgm:cxn modelId="{2D855394-54F4-469F-B198-5431308CF3DD}" srcId="{6F0EE4E9-BFEC-4C56-9EB6-D30DF31D1B1D}" destId="{72078A8D-F09B-41E6-AAE5-396DB5844AAA}" srcOrd="1" destOrd="0" parTransId="{FF6438CF-9C48-4884-AD51-E306C49C084E}" sibTransId="{FC763E32-F10F-4E61-9F98-FB6491814993}"/>
    <dgm:cxn modelId="{0422A67E-EC62-4EAA-A108-B4B81D94E107}" srcId="{6F0EE4E9-BFEC-4C56-9EB6-D30DF31D1B1D}" destId="{0A0A446C-113A-48D7-8E83-FF2BBB2A78C7}" srcOrd="3" destOrd="0" parTransId="{F5E1D919-A367-4203-9230-568FF02E7F43}" sibTransId="{02D7FA73-777E-4E27-95AF-A1122B8554A7}"/>
    <dgm:cxn modelId="{2FEABBBB-6153-4C5A-819C-CFBC581AEFEB}" type="presOf" srcId="{3CD7BD71-796B-4A4F-BA11-68045C1F6FBA}" destId="{DC042CE9-054C-4425-AB5D-B00C5C5B0DA7}" srcOrd="0" destOrd="0" presId="urn:microsoft.com/office/officeart/2008/layout/LinedList"/>
    <dgm:cxn modelId="{767DC5B6-92EE-468A-8A7B-628CF657749C}" type="presOf" srcId="{72078A8D-F09B-41E6-AAE5-396DB5844AAA}" destId="{8FEBF499-3D42-4FC2-BC41-A5AD723FD4FF}" srcOrd="0" destOrd="0" presId="urn:microsoft.com/office/officeart/2008/layout/LinedList"/>
    <dgm:cxn modelId="{26B2891B-ED14-4E0E-A70E-A3C263F490AF}" type="presOf" srcId="{459B71D6-B609-465D-924D-6875B5B7A1F4}" destId="{FF36AF4C-4A50-4A3F-A8C7-4208BAA0162B}" srcOrd="0" destOrd="0" presId="urn:microsoft.com/office/officeart/2008/layout/LinedList"/>
    <dgm:cxn modelId="{D738CB31-00EF-44D1-9808-A5D9705FA5CD}" srcId="{6F0EE4E9-BFEC-4C56-9EB6-D30DF31D1B1D}" destId="{459B71D6-B609-465D-924D-6875B5B7A1F4}" srcOrd="0" destOrd="0" parTransId="{0E15A8FE-9797-4DD2-8C32-1A57A86A76B2}" sibTransId="{7414153C-640E-444B-8168-D9112C2D513A}"/>
    <dgm:cxn modelId="{503E6575-8B6A-4007-9834-ABE6DDF4DD6D}" type="presOf" srcId="{6F0EE4E9-BFEC-4C56-9EB6-D30DF31D1B1D}" destId="{6CB68B8D-35DE-4D6F-9013-912318035BB1}" srcOrd="0" destOrd="0" presId="urn:microsoft.com/office/officeart/2008/layout/LinedList"/>
    <dgm:cxn modelId="{78866CD5-A1E1-4713-A41F-519FA0522FE8}" type="presParOf" srcId="{6CB68B8D-35DE-4D6F-9013-912318035BB1}" destId="{6386F2A8-85DE-43FD-A566-EF351B69B0FE}" srcOrd="0" destOrd="0" presId="urn:microsoft.com/office/officeart/2008/layout/LinedList"/>
    <dgm:cxn modelId="{9DFE2963-F29A-4506-B6C0-79560CFCC6D0}" type="presParOf" srcId="{6CB68B8D-35DE-4D6F-9013-912318035BB1}" destId="{7B8765B5-FA05-4538-9E37-59AAA383452D}" srcOrd="1" destOrd="0" presId="urn:microsoft.com/office/officeart/2008/layout/LinedList"/>
    <dgm:cxn modelId="{A0F7C506-CD2D-4CCB-B758-AF12D706DF0C}" type="presParOf" srcId="{7B8765B5-FA05-4538-9E37-59AAA383452D}" destId="{FF36AF4C-4A50-4A3F-A8C7-4208BAA0162B}" srcOrd="0" destOrd="0" presId="urn:microsoft.com/office/officeart/2008/layout/LinedList"/>
    <dgm:cxn modelId="{EE97B2DE-B5F3-4045-82ED-6D3AF24D613A}" type="presParOf" srcId="{7B8765B5-FA05-4538-9E37-59AAA383452D}" destId="{0778AFEB-D7CC-4212-A362-9D9380535757}" srcOrd="1" destOrd="0" presId="urn:microsoft.com/office/officeart/2008/layout/LinedList"/>
    <dgm:cxn modelId="{305C0469-B8F8-4255-99FA-8B4F7218E19F}" type="presParOf" srcId="{6CB68B8D-35DE-4D6F-9013-912318035BB1}" destId="{F429734C-1984-4B10-A76B-42325E547886}" srcOrd="2" destOrd="0" presId="urn:microsoft.com/office/officeart/2008/layout/LinedList"/>
    <dgm:cxn modelId="{E994A3EB-497F-4796-90DB-0CD7208EB2A6}" type="presParOf" srcId="{6CB68B8D-35DE-4D6F-9013-912318035BB1}" destId="{65C5C2CD-4A2C-48E2-BCCB-DE72A38BC8FA}" srcOrd="3" destOrd="0" presId="urn:microsoft.com/office/officeart/2008/layout/LinedList"/>
    <dgm:cxn modelId="{12343AB1-9AD6-4859-A8FE-A5B18456EB1E}" type="presParOf" srcId="{65C5C2CD-4A2C-48E2-BCCB-DE72A38BC8FA}" destId="{8FEBF499-3D42-4FC2-BC41-A5AD723FD4FF}" srcOrd="0" destOrd="0" presId="urn:microsoft.com/office/officeart/2008/layout/LinedList"/>
    <dgm:cxn modelId="{3A49E20F-E719-4D43-AA79-77EA4A18D680}" type="presParOf" srcId="{65C5C2CD-4A2C-48E2-BCCB-DE72A38BC8FA}" destId="{C7C8BF59-684E-440D-B936-ABF969EAABAA}" srcOrd="1" destOrd="0" presId="urn:microsoft.com/office/officeart/2008/layout/LinedList"/>
    <dgm:cxn modelId="{5027273E-A765-4C93-BBA1-DD7FACF327AB}" type="presParOf" srcId="{6CB68B8D-35DE-4D6F-9013-912318035BB1}" destId="{11FAA1D3-7892-432C-834F-9D98068831A3}" srcOrd="4" destOrd="0" presId="urn:microsoft.com/office/officeart/2008/layout/LinedList"/>
    <dgm:cxn modelId="{B41CECAD-6CEF-4F73-91C5-34621EC8FBF6}" type="presParOf" srcId="{6CB68B8D-35DE-4D6F-9013-912318035BB1}" destId="{7B9E5C84-EF9C-4AE8-AB27-04B57EE71667}" srcOrd="5" destOrd="0" presId="urn:microsoft.com/office/officeart/2008/layout/LinedList"/>
    <dgm:cxn modelId="{F79D38CE-4CD4-4CA0-A8AB-018CCC96822B}" type="presParOf" srcId="{7B9E5C84-EF9C-4AE8-AB27-04B57EE71667}" destId="{6C3FD8F9-F14E-495B-82B9-41E01D5F5523}" srcOrd="0" destOrd="0" presId="urn:microsoft.com/office/officeart/2008/layout/LinedList"/>
    <dgm:cxn modelId="{7498D66A-16F8-4F67-A9CD-8C641AC87B41}" type="presParOf" srcId="{7B9E5C84-EF9C-4AE8-AB27-04B57EE71667}" destId="{F0C8CD15-2945-499A-ABD7-FD310C0232F4}" srcOrd="1" destOrd="0" presId="urn:microsoft.com/office/officeart/2008/layout/LinedList"/>
    <dgm:cxn modelId="{A46E10BE-6B8A-42B2-93DC-C8221E740866}" type="presParOf" srcId="{6CB68B8D-35DE-4D6F-9013-912318035BB1}" destId="{4F1DE4E2-0231-43FE-9CF3-CB22E14B87A6}" srcOrd="6" destOrd="0" presId="urn:microsoft.com/office/officeart/2008/layout/LinedList"/>
    <dgm:cxn modelId="{2F0DFBE7-4BFC-4B1A-B2DC-A865C8826D9F}" type="presParOf" srcId="{6CB68B8D-35DE-4D6F-9013-912318035BB1}" destId="{20204C60-B5DE-451D-8517-E0DD323F0B98}" srcOrd="7" destOrd="0" presId="urn:microsoft.com/office/officeart/2008/layout/LinedList"/>
    <dgm:cxn modelId="{057C7654-213F-40D4-9887-27900F92DF00}" type="presParOf" srcId="{20204C60-B5DE-451D-8517-E0DD323F0B98}" destId="{81BC1260-BD20-4056-97BB-342E3C2B9088}" srcOrd="0" destOrd="0" presId="urn:microsoft.com/office/officeart/2008/layout/LinedList"/>
    <dgm:cxn modelId="{10198BF3-EE09-4717-9057-7E4F36A871D0}" type="presParOf" srcId="{20204C60-B5DE-451D-8517-E0DD323F0B98}" destId="{37F632E1-5108-4C52-8DE8-63F23ED5075F}" srcOrd="1" destOrd="0" presId="urn:microsoft.com/office/officeart/2008/layout/LinedList"/>
    <dgm:cxn modelId="{A8EE3400-E4D3-4C94-9F5C-126933E44126}" type="presParOf" srcId="{6CB68B8D-35DE-4D6F-9013-912318035BB1}" destId="{3BDC9DF5-4B38-4206-BD47-FAAC6938C442}" srcOrd="8" destOrd="0" presId="urn:microsoft.com/office/officeart/2008/layout/LinedList"/>
    <dgm:cxn modelId="{7E543A80-98F2-4E98-9E54-B03B5B659E34}" type="presParOf" srcId="{6CB68B8D-35DE-4D6F-9013-912318035BB1}" destId="{8458A9B2-A8DE-4BD9-8738-5575361EBECC}" srcOrd="9" destOrd="0" presId="urn:microsoft.com/office/officeart/2008/layout/LinedList"/>
    <dgm:cxn modelId="{F237FF62-3343-4B6B-80A0-5163FC63043A}" type="presParOf" srcId="{8458A9B2-A8DE-4BD9-8738-5575361EBECC}" destId="{DC042CE9-054C-4425-AB5D-B00C5C5B0DA7}" srcOrd="0" destOrd="0" presId="urn:microsoft.com/office/officeart/2008/layout/LinedList"/>
    <dgm:cxn modelId="{94ACC807-2483-4CAE-8AF1-41FC7D9BBC21}" type="presParOf" srcId="{8458A9B2-A8DE-4BD9-8738-5575361EBECC}" destId="{6BF21A2E-C1A6-4BCD-A8C4-5BC60AC5E6FB}" srcOrd="1" destOrd="0" presId="urn:microsoft.com/office/officeart/2008/layout/LinedList"/>
    <dgm:cxn modelId="{652C3E52-40AD-4B99-8DE1-C5FA613DA34C}" type="presParOf" srcId="{6CB68B8D-35DE-4D6F-9013-912318035BB1}" destId="{300BABE1-6151-44F7-B2ED-F6D9AEF283F8}" srcOrd="10" destOrd="0" presId="urn:microsoft.com/office/officeart/2008/layout/LinedList"/>
    <dgm:cxn modelId="{2A9129AC-FAC7-43DB-91A8-0D15838318D6}" type="presParOf" srcId="{6CB68B8D-35DE-4D6F-9013-912318035BB1}" destId="{A1157709-7AA1-490A-BD94-AF21BEA79E4E}" srcOrd="11" destOrd="0" presId="urn:microsoft.com/office/officeart/2008/layout/LinedList"/>
    <dgm:cxn modelId="{3A2C8EF6-38ED-476C-98A3-33D45F1487BA}" type="presParOf" srcId="{A1157709-7AA1-490A-BD94-AF21BEA79E4E}" destId="{AC667CC6-B235-4EE6-A902-0029DC988A9C}" srcOrd="0" destOrd="0" presId="urn:microsoft.com/office/officeart/2008/layout/LinedList"/>
    <dgm:cxn modelId="{C93220A8-F168-4F6C-942E-BE7233688D58}" type="presParOf" srcId="{A1157709-7AA1-490A-BD94-AF21BEA79E4E}" destId="{A894F848-6626-47B2-9351-B4DBBA9E50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9E6AF-C415-44F6-B079-660736F668D2}">
      <dsp:nvSpPr>
        <dsp:cNvPr id="0" name=""/>
        <dsp:cNvSpPr/>
      </dsp:nvSpPr>
      <dsp:spPr>
        <a:xfrm>
          <a:off x="0" y="3740092"/>
          <a:ext cx="8855968" cy="1227581"/>
        </a:xfrm>
        <a:prstGeom prst="rect">
          <a:avLst/>
        </a:prstGeom>
        <a:solidFill>
          <a:schemeClr val="lt1"/>
        </a:solidFill>
        <a:ln w="25400" cap="flat" cmpd="sng" algn="ctr">
          <a:solidFill>
            <a:schemeClr val="accent3"/>
          </a:solidFill>
          <a:prstDash val="solid"/>
        </a:ln>
        <a:effectLst/>
        <a:sp3d extrusionH="381000"/>
      </dsp:spPr>
      <dsp:style>
        <a:lnRef idx="2">
          <a:schemeClr val="accent3"/>
        </a:lnRef>
        <a:fillRef idx="1">
          <a:schemeClr val="lt1"/>
        </a:fillRef>
        <a:effectRef idx="0">
          <a:schemeClr val="accent3"/>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CO" sz="2400" b="1" kern="1200" cap="none" spc="0" dirty="0" smtClean="0">
              <a:ln w="18000">
                <a:prstDash val="solid"/>
                <a:miter lim="800000"/>
              </a:ln>
              <a:effectLst>
                <a:outerShdw blurRad="25500" dist="23000" dir="7020000" algn="tl">
                  <a:srgbClr val="000000">
                    <a:alpha val="50000"/>
                  </a:srgbClr>
                </a:outerShdw>
              </a:effectLst>
            </a:rPr>
            <a:t>APROPIACIÓN</a:t>
          </a:r>
          <a:r>
            <a:rPr lang="es-CO" sz="2400" kern="1200" dirty="0" smtClean="0"/>
            <a:t> </a:t>
          </a:r>
          <a:endParaRPr lang="es-CO" sz="2400" kern="1200" dirty="0"/>
        </a:p>
      </dsp:txBody>
      <dsp:txXfrm>
        <a:off x="0" y="3740092"/>
        <a:ext cx="8855968" cy="662894"/>
      </dsp:txXfrm>
    </dsp:sp>
    <dsp:sp modelId="{F8185B70-359A-4B19-8F2B-DEB65FE33881}">
      <dsp:nvSpPr>
        <dsp:cNvPr id="0" name=""/>
        <dsp:cNvSpPr/>
      </dsp:nvSpPr>
      <dsp:spPr>
        <a:xfrm>
          <a:off x="0" y="4378434"/>
          <a:ext cx="2213992" cy="564687"/>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Las Tic afectando los procesos curriculares </a:t>
          </a:r>
          <a:endParaRPr lang="es-CO" sz="1400" kern="1200" dirty="0"/>
        </a:p>
      </dsp:txBody>
      <dsp:txXfrm>
        <a:off x="0" y="4378434"/>
        <a:ext cx="2213992" cy="564687"/>
      </dsp:txXfrm>
    </dsp:sp>
    <dsp:sp modelId="{CAFFF59F-09FB-4B9B-A404-2A060129D489}">
      <dsp:nvSpPr>
        <dsp:cNvPr id="0" name=""/>
        <dsp:cNvSpPr/>
      </dsp:nvSpPr>
      <dsp:spPr>
        <a:xfrm>
          <a:off x="2213992" y="4378434"/>
          <a:ext cx="2213992" cy="564687"/>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Aplicación pedagógica </a:t>
          </a:r>
          <a:endParaRPr lang="es-CO" sz="1400" kern="1200" dirty="0"/>
        </a:p>
      </dsp:txBody>
      <dsp:txXfrm>
        <a:off x="2213992" y="4378434"/>
        <a:ext cx="2213992" cy="564687"/>
      </dsp:txXfrm>
    </dsp:sp>
    <dsp:sp modelId="{CFDBF10B-4600-46BC-9A44-41BC54AACAF6}">
      <dsp:nvSpPr>
        <dsp:cNvPr id="0" name=""/>
        <dsp:cNvSpPr/>
      </dsp:nvSpPr>
      <dsp:spPr>
        <a:xfrm>
          <a:off x="4427984" y="4378434"/>
          <a:ext cx="2213992" cy="564687"/>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Mejores practica educativas </a:t>
          </a:r>
          <a:endParaRPr lang="es-CO" sz="1400" kern="1200" dirty="0"/>
        </a:p>
      </dsp:txBody>
      <dsp:txXfrm>
        <a:off x="4427984" y="4378434"/>
        <a:ext cx="2213992" cy="564687"/>
      </dsp:txXfrm>
    </dsp:sp>
    <dsp:sp modelId="{D56A02E1-EF19-42B3-9F17-3D90EED7AF4E}">
      <dsp:nvSpPr>
        <dsp:cNvPr id="0" name=""/>
        <dsp:cNvSpPr/>
      </dsp:nvSpPr>
      <dsp:spPr>
        <a:xfrm>
          <a:off x="6641976" y="4378434"/>
          <a:ext cx="2213992" cy="564687"/>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Docentes con formación y apropiados</a:t>
          </a:r>
          <a:endParaRPr lang="es-CO" sz="1400" kern="1200" dirty="0"/>
        </a:p>
      </dsp:txBody>
      <dsp:txXfrm>
        <a:off x="6641976" y="4378434"/>
        <a:ext cx="2213992" cy="564687"/>
      </dsp:txXfrm>
    </dsp:sp>
    <dsp:sp modelId="{CE132BE7-ADED-47E7-BC1E-FD09B7574FAC}">
      <dsp:nvSpPr>
        <dsp:cNvPr id="0" name=""/>
        <dsp:cNvSpPr/>
      </dsp:nvSpPr>
      <dsp:spPr>
        <a:xfrm rot="10800000">
          <a:off x="0" y="1870485"/>
          <a:ext cx="8855968" cy="1888020"/>
        </a:xfrm>
        <a:prstGeom prst="upArrowCallout">
          <a:avLst/>
        </a:prstGeom>
        <a:solidFill>
          <a:schemeClr val="lt1"/>
        </a:solidFill>
        <a:ln w="25400" cap="flat" cmpd="sng" algn="ctr">
          <a:solidFill>
            <a:schemeClr val="accent6"/>
          </a:solidFill>
          <a:prstDash val="solid"/>
        </a:ln>
        <a:effectLst/>
        <a:sp3d extrusionH="381000"/>
      </dsp:spPr>
      <dsp:style>
        <a:lnRef idx="2">
          <a:schemeClr val="accent6"/>
        </a:lnRef>
        <a:fillRef idx="1">
          <a:schemeClr val="lt1"/>
        </a:fillRef>
        <a:effectRef idx="0">
          <a:schemeClr val="accent6"/>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CO" sz="2400" b="1" kern="1200" cap="none" spc="0" dirty="0" smtClean="0">
              <a:ln w="18000">
                <a:prstDash val="solid"/>
                <a:miter lim="800000"/>
              </a:ln>
              <a:effectLst>
                <a:outerShdw blurRad="25500" dist="23000" dir="7020000" algn="tl">
                  <a:srgbClr val="000000">
                    <a:alpha val="50000"/>
                  </a:srgbClr>
                </a:outerShdw>
              </a:effectLst>
            </a:rPr>
            <a:t>INTEGRACIÓN</a:t>
          </a:r>
          <a:r>
            <a:rPr lang="es-CO" sz="2400" kern="1200" dirty="0" smtClean="0"/>
            <a:t> </a:t>
          </a:r>
          <a:endParaRPr lang="es-CO" sz="2400" kern="1200" dirty="0"/>
        </a:p>
      </dsp:txBody>
      <dsp:txXfrm rot="-10800000">
        <a:off x="0" y="1870485"/>
        <a:ext cx="8855968" cy="662695"/>
      </dsp:txXfrm>
    </dsp:sp>
    <dsp:sp modelId="{8682BC82-BAEB-4BED-BF02-ED6392A53151}">
      <dsp:nvSpPr>
        <dsp:cNvPr id="0" name=""/>
        <dsp:cNvSpPr/>
      </dsp:nvSpPr>
      <dsp:spPr>
        <a:xfrm>
          <a:off x="0" y="2533180"/>
          <a:ext cx="2213992" cy="56451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Las Tic empotradas en el currículo </a:t>
          </a:r>
          <a:endParaRPr lang="es-CO" sz="1400" kern="1200" dirty="0"/>
        </a:p>
      </dsp:txBody>
      <dsp:txXfrm>
        <a:off x="0" y="2533180"/>
        <a:ext cx="2213992" cy="564518"/>
      </dsp:txXfrm>
    </dsp:sp>
    <dsp:sp modelId="{6BB61225-FBC4-4354-9B39-7908C43E769D}">
      <dsp:nvSpPr>
        <dsp:cNvPr id="0" name=""/>
        <dsp:cNvSpPr/>
      </dsp:nvSpPr>
      <dsp:spPr>
        <a:xfrm>
          <a:off x="2213992" y="2533180"/>
          <a:ext cx="2213992" cy="56451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Uso efectivo de las Tic</a:t>
          </a:r>
          <a:endParaRPr lang="es-CO" sz="1400" kern="1200" dirty="0"/>
        </a:p>
      </dsp:txBody>
      <dsp:txXfrm>
        <a:off x="2213992" y="2533180"/>
        <a:ext cx="2213992" cy="564518"/>
      </dsp:txXfrm>
    </dsp:sp>
    <dsp:sp modelId="{D4ED3596-8254-4719-BC6B-F051AA7DB0B9}">
      <dsp:nvSpPr>
        <dsp:cNvPr id="0" name=""/>
        <dsp:cNvSpPr/>
      </dsp:nvSpPr>
      <dsp:spPr>
        <a:xfrm>
          <a:off x="4427984" y="2533180"/>
          <a:ext cx="2213992" cy="56451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Relación entre inversión y calidad de los procesos educativos </a:t>
          </a:r>
          <a:endParaRPr lang="es-CO" sz="1400" kern="1200" dirty="0"/>
        </a:p>
      </dsp:txBody>
      <dsp:txXfrm>
        <a:off x="4427984" y="2533180"/>
        <a:ext cx="2213992" cy="564518"/>
      </dsp:txXfrm>
    </dsp:sp>
    <dsp:sp modelId="{29FACFFB-DB3E-43A3-A08D-6BEE1E4CA72D}">
      <dsp:nvSpPr>
        <dsp:cNvPr id="0" name=""/>
        <dsp:cNvSpPr/>
      </dsp:nvSpPr>
      <dsp:spPr>
        <a:xfrm>
          <a:off x="6641976" y="2533180"/>
          <a:ext cx="2213992" cy="56451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Docentes con formación </a:t>
          </a:r>
          <a:endParaRPr lang="es-CO" sz="1400" kern="1200" dirty="0"/>
        </a:p>
      </dsp:txBody>
      <dsp:txXfrm>
        <a:off x="6641976" y="2533180"/>
        <a:ext cx="2213992" cy="564518"/>
      </dsp:txXfrm>
    </dsp:sp>
    <dsp:sp modelId="{5DD56789-328A-4270-B188-E6011E83D790}">
      <dsp:nvSpPr>
        <dsp:cNvPr id="0" name=""/>
        <dsp:cNvSpPr/>
      </dsp:nvSpPr>
      <dsp:spPr>
        <a:xfrm rot="10800000">
          <a:off x="0" y="878"/>
          <a:ext cx="8855968" cy="1888020"/>
        </a:xfrm>
        <a:prstGeom prst="upArrowCallout">
          <a:avLst/>
        </a:prstGeom>
        <a:solidFill>
          <a:schemeClr val="lt1"/>
        </a:solidFill>
        <a:ln w="254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CO" sz="2400" b="1" kern="1200" cap="none" spc="0" dirty="0" smtClean="0">
              <a:ln w="18000">
                <a:prstDash val="solid"/>
                <a:miter lim="800000"/>
              </a:ln>
              <a:effectLst>
                <a:outerShdw blurRad="25500" dist="23000" dir="7020000" algn="tl">
                  <a:srgbClr val="000000">
                    <a:alpha val="50000"/>
                  </a:srgbClr>
                </a:outerShdw>
              </a:effectLst>
            </a:rPr>
            <a:t>INCORPORACIÓN </a:t>
          </a:r>
          <a:endParaRPr lang="es-CO" sz="2400" b="1" kern="1200" cap="none" spc="0" dirty="0">
            <a:ln w="18000">
              <a:prstDash val="solid"/>
              <a:miter lim="800000"/>
            </a:ln>
            <a:effectLst>
              <a:outerShdw blurRad="25500" dist="23000" dir="7020000" algn="tl">
                <a:srgbClr val="000000">
                  <a:alpha val="50000"/>
                </a:srgbClr>
              </a:outerShdw>
            </a:effectLst>
          </a:endParaRPr>
        </a:p>
      </dsp:txBody>
      <dsp:txXfrm rot="-10800000">
        <a:off x="0" y="878"/>
        <a:ext cx="8855968" cy="662695"/>
      </dsp:txXfrm>
    </dsp:sp>
    <dsp:sp modelId="{34A1A2AD-4C8F-4999-A2E4-B9BA1B1D1731}">
      <dsp:nvSpPr>
        <dsp:cNvPr id="0" name=""/>
        <dsp:cNvSpPr/>
      </dsp:nvSpPr>
      <dsp:spPr>
        <a:xfrm>
          <a:off x="0" y="663573"/>
          <a:ext cx="2213992" cy="56451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Las Tic aislado de los procesos curriculares</a:t>
          </a:r>
          <a:endParaRPr lang="es-CO" sz="1400" kern="1200" dirty="0"/>
        </a:p>
      </dsp:txBody>
      <dsp:txXfrm>
        <a:off x="0" y="663573"/>
        <a:ext cx="2213992" cy="564518"/>
      </dsp:txXfrm>
    </dsp:sp>
    <dsp:sp modelId="{766E56C4-7432-43E0-A01C-2DACA0A49F4D}">
      <dsp:nvSpPr>
        <dsp:cNvPr id="0" name=""/>
        <dsp:cNvSpPr/>
      </dsp:nvSpPr>
      <dsp:spPr>
        <a:xfrm>
          <a:off x="2213992" y="663573"/>
          <a:ext cx="2213992" cy="56451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Uso de las Tic sin propósitos educativos </a:t>
          </a:r>
          <a:endParaRPr lang="es-CO" sz="1400" kern="1200" dirty="0"/>
        </a:p>
      </dsp:txBody>
      <dsp:txXfrm>
        <a:off x="2213992" y="663573"/>
        <a:ext cx="2213992" cy="564518"/>
      </dsp:txXfrm>
    </dsp:sp>
    <dsp:sp modelId="{CC73EA84-412C-4FB0-B71B-C9EFE589EC84}">
      <dsp:nvSpPr>
        <dsp:cNvPr id="0" name=""/>
        <dsp:cNvSpPr/>
      </dsp:nvSpPr>
      <dsp:spPr>
        <a:xfrm>
          <a:off x="4427984" y="663573"/>
          <a:ext cx="2213992" cy="56451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Invertir en infraestructura</a:t>
          </a:r>
          <a:endParaRPr lang="es-CO" sz="1400" kern="1200" dirty="0"/>
        </a:p>
      </dsp:txBody>
      <dsp:txXfrm>
        <a:off x="4427984" y="663573"/>
        <a:ext cx="2213992" cy="564518"/>
      </dsp:txXfrm>
    </dsp:sp>
    <dsp:sp modelId="{CA867505-ECE7-4620-8AA0-6F7B626C6A55}">
      <dsp:nvSpPr>
        <dsp:cNvPr id="0" name=""/>
        <dsp:cNvSpPr/>
      </dsp:nvSpPr>
      <dsp:spPr>
        <a:xfrm>
          <a:off x="6641976" y="663573"/>
          <a:ext cx="2213992" cy="56451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Formación Docente/indiferente</a:t>
          </a:r>
          <a:endParaRPr lang="es-CO" sz="1400" kern="1200" dirty="0"/>
        </a:p>
      </dsp:txBody>
      <dsp:txXfrm>
        <a:off x="6641976" y="663573"/>
        <a:ext cx="2213992" cy="56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A088A-8BF5-4715-819E-92DEDA4C7DCB}">
      <dsp:nvSpPr>
        <dsp:cNvPr id="0" name=""/>
        <dsp:cNvSpPr/>
      </dsp:nvSpPr>
      <dsp:spPr>
        <a:xfrm>
          <a:off x="5819879" y="4181889"/>
          <a:ext cx="154095" cy="577834"/>
        </a:xfrm>
        <a:custGeom>
          <a:avLst/>
          <a:gdLst/>
          <a:ahLst/>
          <a:cxnLst/>
          <a:rect l="0" t="0" r="0" b="0"/>
          <a:pathLst>
            <a:path>
              <a:moveTo>
                <a:pt x="154095" y="0"/>
              </a:moveTo>
              <a:lnTo>
                <a:pt x="154095" y="411418"/>
              </a:lnTo>
              <a:lnTo>
                <a:pt x="0" y="411418"/>
              </a:lnTo>
              <a:lnTo>
                <a:pt x="0" y="5778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396FC7-E82A-4EBE-9C0E-4BE2386F697E}">
      <dsp:nvSpPr>
        <dsp:cNvPr id="0" name=""/>
        <dsp:cNvSpPr/>
      </dsp:nvSpPr>
      <dsp:spPr>
        <a:xfrm>
          <a:off x="5819879" y="2574104"/>
          <a:ext cx="154095" cy="467071"/>
        </a:xfrm>
        <a:custGeom>
          <a:avLst/>
          <a:gdLst/>
          <a:ahLst/>
          <a:cxnLst/>
          <a:rect l="0" t="0" r="0" b="0"/>
          <a:pathLst>
            <a:path>
              <a:moveTo>
                <a:pt x="0" y="0"/>
              </a:moveTo>
              <a:lnTo>
                <a:pt x="0" y="300654"/>
              </a:lnTo>
              <a:lnTo>
                <a:pt x="154095" y="300654"/>
              </a:lnTo>
              <a:lnTo>
                <a:pt x="154095" y="4670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61A667-12D7-4A39-8617-0B5BCAE58961}">
      <dsp:nvSpPr>
        <dsp:cNvPr id="0" name=""/>
        <dsp:cNvSpPr/>
      </dsp:nvSpPr>
      <dsp:spPr>
        <a:xfrm>
          <a:off x="4296719" y="1549886"/>
          <a:ext cx="1523160" cy="534886"/>
        </a:xfrm>
        <a:custGeom>
          <a:avLst/>
          <a:gdLst/>
          <a:ahLst/>
          <a:cxnLst/>
          <a:rect l="0" t="0" r="0" b="0"/>
          <a:pathLst>
            <a:path>
              <a:moveTo>
                <a:pt x="0" y="0"/>
              </a:moveTo>
              <a:lnTo>
                <a:pt x="0" y="368470"/>
              </a:lnTo>
              <a:lnTo>
                <a:pt x="1523160" y="368470"/>
              </a:lnTo>
              <a:lnTo>
                <a:pt x="1523160" y="5348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D92F9A-621A-4519-9A2B-8C5A365A1002}">
      <dsp:nvSpPr>
        <dsp:cNvPr id="0" name=""/>
        <dsp:cNvSpPr/>
      </dsp:nvSpPr>
      <dsp:spPr>
        <a:xfrm>
          <a:off x="2304906" y="3774654"/>
          <a:ext cx="274489" cy="780505"/>
        </a:xfrm>
        <a:custGeom>
          <a:avLst/>
          <a:gdLst/>
          <a:ahLst/>
          <a:cxnLst/>
          <a:rect l="0" t="0" r="0" b="0"/>
          <a:pathLst>
            <a:path>
              <a:moveTo>
                <a:pt x="274489" y="0"/>
              </a:moveTo>
              <a:lnTo>
                <a:pt x="274489" y="614088"/>
              </a:lnTo>
              <a:lnTo>
                <a:pt x="0" y="614088"/>
              </a:lnTo>
              <a:lnTo>
                <a:pt x="0" y="7805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446F49-FC88-4D03-884B-9946FAB1BF9E}">
      <dsp:nvSpPr>
        <dsp:cNvPr id="0" name=""/>
        <dsp:cNvSpPr/>
      </dsp:nvSpPr>
      <dsp:spPr>
        <a:xfrm>
          <a:off x="2579396" y="2512015"/>
          <a:ext cx="624661" cy="466649"/>
        </a:xfrm>
        <a:custGeom>
          <a:avLst/>
          <a:gdLst/>
          <a:ahLst/>
          <a:cxnLst/>
          <a:rect l="0" t="0" r="0" b="0"/>
          <a:pathLst>
            <a:path>
              <a:moveTo>
                <a:pt x="624661" y="0"/>
              </a:moveTo>
              <a:lnTo>
                <a:pt x="624661" y="300232"/>
              </a:lnTo>
              <a:lnTo>
                <a:pt x="0" y="300232"/>
              </a:lnTo>
              <a:lnTo>
                <a:pt x="0" y="4666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0ED22-2D5C-4C5B-BFD7-CCAA161D407C}">
      <dsp:nvSpPr>
        <dsp:cNvPr id="0" name=""/>
        <dsp:cNvSpPr/>
      </dsp:nvSpPr>
      <dsp:spPr>
        <a:xfrm>
          <a:off x="3204057" y="1549886"/>
          <a:ext cx="1092661" cy="380308"/>
        </a:xfrm>
        <a:custGeom>
          <a:avLst/>
          <a:gdLst/>
          <a:ahLst/>
          <a:cxnLst/>
          <a:rect l="0" t="0" r="0" b="0"/>
          <a:pathLst>
            <a:path>
              <a:moveTo>
                <a:pt x="1092661" y="0"/>
              </a:moveTo>
              <a:lnTo>
                <a:pt x="1092661" y="213892"/>
              </a:lnTo>
              <a:lnTo>
                <a:pt x="0" y="213892"/>
              </a:lnTo>
              <a:lnTo>
                <a:pt x="0" y="3803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9DDD0B-D4EC-41AC-84F5-54801E601AD3}">
      <dsp:nvSpPr>
        <dsp:cNvPr id="0" name=""/>
        <dsp:cNvSpPr/>
      </dsp:nvSpPr>
      <dsp:spPr>
        <a:xfrm>
          <a:off x="492071" y="-9195"/>
          <a:ext cx="7609296" cy="15590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37774-5760-4000-81F2-206028201430}">
      <dsp:nvSpPr>
        <dsp:cNvPr id="0" name=""/>
        <dsp:cNvSpPr/>
      </dsp:nvSpPr>
      <dsp:spPr>
        <a:xfrm>
          <a:off x="691671" y="180424"/>
          <a:ext cx="7609296" cy="15590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t>En la Institución Educativa Niña María de Caloto Cauca no existe una propuesta metodológica coherente y pertinente con la problemática curricular, que permita vislumbrar una integración de las Tic a su currículo; y garantizar una apropiación de las mismas en el quehacer pedagógico de los docentes</a:t>
          </a:r>
          <a:endParaRPr lang="es-CO" sz="2000" b="1" kern="1200" dirty="0"/>
        </a:p>
      </dsp:txBody>
      <dsp:txXfrm>
        <a:off x="737335" y="226088"/>
        <a:ext cx="7517968" cy="1467753"/>
      </dsp:txXfrm>
    </dsp:sp>
    <dsp:sp modelId="{1F9122E2-581F-424E-B4A7-FF2A8C50B928}">
      <dsp:nvSpPr>
        <dsp:cNvPr id="0" name=""/>
        <dsp:cNvSpPr/>
      </dsp:nvSpPr>
      <dsp:spPr>
        <a:xfrm>
          <a:off x="1966222" y="1930194"/>
          <a:ext cx="2475671" cy="581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3B23E4-D937-4EF5-8F74-5359D54B4080}">
      <dsp:nvSpPr>
        <dsp:cNvPr id="0" name=""/>
        <dsp:cNvSpPr/>
      </dsp:nvSpPr>
      <dsp:spPr>
        <a:xfrm>
          <a:off x="2165821" y="2119814"/>
          <a:ext cx="2475671" cy="5818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dirty="0" smtClean="0"/>
            <a:t>Diseño Curricular</a:t>
          </a:r>
          <a:endParaRPr lang="es-CO" sz="1600" b="1" kern="1200" dirty="0"/>
        </a:p>
      </dsp:txBody>
      <dsp:txXfrm>
        <a:off x="2182862" y="2136855"/>
        <a:ext cx="2441589" cy="547738"/>
      </dsp:txXfrm>
    </dsp:sp>
    <dsp:sp modelId="{7DC4E47C-9B5A-4CFF-95FB-AE62A2F088A0}">
      <dsp:nvSpPr>
        <dsp:cNvPr id="0" name=""/>
        <dsp:cNvSpPr/>
      </dsp:nvSpPr>
      <dsp:spPr>
        <a:xfrm>
          <a:off x="1681196" y="2978664"/>
          <a:ext cx="1796399" cy="795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B05261-E775-45B5-B7F7-F9C3E6F266DB}">
      <dsp:nvSpPr>
        <dsp:cNvPr id="0" name=""/>
        <dsp:cNvSpPr/>
      </dsp:nvSpPr>
      <dsp:spPr>
        <a:xfrm>
          <a:off x="1880796" y="3168284"/>
          <a:ext cx="1796399" cy="795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Currículo (Plan de Estudios)</a:t>
          </a:r>
          <a:endParaRPr lang="es-CO" sz="1200" kern="1200" dirty="0"/>
        </a:p>
      </dsp:txBody>
      <dsp:txXfrm>
        <a:off x="1904110" y="3191598"/>
        <a:ext cx="1749771" cy="749361"/>
      </dsp:txXfrm>
    </dsp:sp>
    <dsp:sp modelId="{CC5B5E15-DC1C-4AD6-9504-E080A90C9C19}">
      <dsp:nvSpPr>
        <dsp:cNvPr id="0" name=""/>
        <dsp:cNvSpPr/>
      </dsp:nvSpPr>
      <dsp:spPr>
        <a:xfrm>
          <a:off x="1406706" y="4555159"/>
          <a:ext cx="1796399" cy="1140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706B72-A797-4D49-A6D7-2AB6B7631D6F}">
      <dsp:nvSpPr>
        <dsp:cNvPr id="0" name=""/>
        <dsp:cNvSpPr/>
      </dsp:nvSpPr>
      <dsp:spPr>
        <a:xfrm>
          <a:off x="1606306" y="4744779"/>
          <a:ext cx="1796399" cy="1140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 </a:t>
          </a:r>
          <a:r>
            <a:rPr lang="es-CO" sz="1200" kern="1200" dirty="0" err="1" smtClean="0"/>
            <a:t>Magendzo</a:t>
          </a:r>
          <a:r>
            <a:rPr lang="es-CO" sz="1200" kern="1200" dirty="0" smtClean="0"/>
            <a:t>, </a:t>
          </a:r>
          <a:r>
            <a:rPr lang="es-CO" sz="1200" kern="1200" dirty="0" err="1" smtClean="0"/>
            <a:t>Iafrancesco</a:t>
          </a:r>
          <a:r>
            <a:rPr lang="es-CO" sz="1200" kern="1200" dirty="0" smtClean="0"/>
            <a:t>, Nelson Ernesto López</a:t>
          </a:r>
          <a:endParaRPr lang="es-CO" sz="1200" kern="1200" dirty="0"/>
        </a:p>
      </dsp:txBody>
      <dsp:txXfrm>
        <a:off x="1639716" y="4778189"/>
        <a:ext cx="1729579" cy="1073893"/>
      </dsp:txXfrm>
    </dsp:sp>
    <dsp:sp modelId="{78D36826-755E-4DD3-97EC-8887E6F32F56}">
      <dsp:nvSpPr>
        <dsp:cNvPr id="0" name=""/>
        <dsp:cNvSpPr/>
      </dsp:nvSpPr>
      <dsp:spPr>
        <a:xfrm>
          <a:off x="4921680" y="2084772"/>
          <a:ext cx="1796399" cy="489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BE0572-8063-4DDC-ABC6-6643AD604D93}">
      <dsp:nvSpPr>
        <dsp:cNvPr id="0" name=""/>
        <dsp:cNvSpPr/>
      </dsp:nvSpPr>
      <dsp:spPr>
        <a:xfrm>
          <a:off x="5121280" y="2274392"/>
          <a:ext cx="1796399" cy="4893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dirty="0" smtClean="0"/>
            <a:t>Integración de Tic</a:t>
          </a:r>
          <a:endParaRPr lang="es-CO" sz="1600" b="1" kern="1200" dirty="0"/>
        </a:p>
      </dsp:txBody>
      <dsp:txXfrm>
        <a:off x="5135612" y="2288724"/>
        <a:ext cx="1767735" cy="460667"/>
      </dsp:txXfrm>
    </dsp:sp>
    <dsp:sp modelId="{2AB8EF7C-B987-498E-90CB-0A90894B7C64}">
      <dsp:nvSpPr>
        <dsp:cNvPr id="0" name=""/>
        <dsp:cNvSpPr/>
      </dsp:nvSpPr>
      <dsp:spPr>
        <a:xfrm>
          <a:off x="5075775" y="3041176"/>
          <a:ext cx="1796399" cy="1140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9F0B1-E66A-4F43-A132-86C84B6BC288}">
      <dsp:nvSpPr>
        <dsp:cNvPr id="0" name=""/>
        <dsp:cNvSpPr/>
      </dsp:nvSpPr>
      <dsp:spPr>
        <a:xfrm>
          <a:off x="5275375" y="3230795"/>
          <a:ext cx="1796399" cy="1140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Tic (computadores e internet)</a:t>
          </a:r>
          <a:endParaRPr lang="es-CO" sz="1200" kern="1200" dirty="0"/>
        </a:p>
      </dsp:txBody>
      <dsp:txXfrm>
        <a:off x="5308785" y="3264205"/>
        <a:ext cx="1729579" cy="1073893"/>
      </dsp:txXfrm>
    </dsp:sp>
    <dsp:sp modelId="{D505CF71-611E-4696-80C0-7DBB78AD76C8}">
      <dsp:nvSpPr>
        <dsp:cNvPr id="0" name=""/>
        <dsp:cNvSpPr/>
      </dsp:nvSpPr>
      <dsp:spPr>
        <a:xfrm>
          <a:off x="4921680" y="4759724"/>
          <a:ext cx="1796399" cy="1140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39140-2AFE-4E91-B7D7-E33A2B5FCC1A}">
      <dsp:nvSpPr>
        <dsp:cNvPr id="0" name=""/>
        <dsp:cNvSpPr/>
      </dsp:nvSpPr>
      <dsp:spPr>
        <a:xfrm>
          <a:off x="5121280" y="4949343"/>
          <a:ext cx="1796399" cy="1140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Jaime Sánchez, </a:t>
          </a:r>
          <a:r>
            <a:rPr lang="es-CO" sz="1200" kern="1200" dirty="0" err="1" smtClean="0"/>
            <a:t>Yudi</a:t>
          </a:r>
          <a:r>
            <a:rPr lang="es-CO" sz="1200" kern="1200" dirty="0" smtClean="0"/>
            <a:t> Herrera, Liliana Pedraza, Joaquín Lara</a:t>
          </a:r>
          <a:endParaRPr lang="es-CO" sz="1200" kern="1200" dirty="0"/>
        </a:p>
      </dsp:txBody>
      <dsp:txXfrm>
        <a:off x="5154690" y="4982753"/>
        <a:ext cx="1729579" cy="1073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DED36-B276-4A99-8FD4-6240239DD290}">
      <dsp:nvSpPr>
        <dsp:cNvPr id="0" name=""/>
        <dsp:cNvSpPr/>
      </dsp:nvSpPr>
      <dsp:spPr>
        <a:xfrm>
          <a:off x="5400607" y="894031"/>
          <a:ext cx="913489" cy="3954616"/>
        </a:xfrm>
        <a:custGeom>
          <a:avLst/>
          <a:gdLst/>
          <a:ahLst/>
          <a:cxnLst/>
          <a:rect l="0" t="0" r="0" b="0"/>
          <a:pathLst>
            <a:path>
              <a:moveTo>
                <a:pt x="913489" y="0"/>
              </a:moveTo>
              <a:lnTo>
                <a:pt x="0" y="3954616"/>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9AB2A2-79C2-4AD2-9977-B427BAF79C57}">
      <dsp:nvSpPr>
        <dsp:cNvPr id="0" name=""/>
        <dsp:cNvSpPr/>
      </dsp:nvSpPr>
      <dsp:spPr>
        <a:xfrm>
          <a:off x="5112571" y="894031"/>
          <a:ext cx="1201526" cy="2370443"/>
        </a:xfrm>
        <a:custGeom>
          <a:avLst/>
          <a:gdLst/>
          <a:ahLst/>
          <a:cxnLst/>
          <a:rect l="0" t="0" r="0" b="0"/>
          <a:pathLst>
            <a:path>
              <a:moveTo>
                <a:pt x="1201526" y="0"/>
              </a:moveTo>
              <a:lnTo>
                <a:pt x="0" y="2370443"/>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1B18FC6-1AF7-44AE-8C40-631BF64E06A1}">
      <dsp:nvSpPr>
        <dsp:cNvPr id="0" name=""/>
        <dsp:cNvSpPr/>
      </dsp:nvSpPr>
      <dsp:spPr>
        <a:xfrm>
          <a:off x="5112571" y="894031"/>
          <a:ext cx="1201526" cy="930278"/>
        </a:xfrm>
        <a:custGeom>
          <a:avLst/>
          <a:gdLst/>
          <a:ahLst/>
          <a:cxnLst/>
          <a:rect l="0" t="0" r="0" b="0"/>
          <a:pathLst>
            <a:path>
              <a:moveTo>
                <a:pt x="1201526" y="0"/>
              </a:moveTo>
              <a:lnTo>
                <a:pt x="0" y="93027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5B36BD-5C8D-4106-B7F5-DE9D58B7153F}">
      <dsp:nvSpPr>
        <dsp:cNvPr id="0" name=""/>
        <dsp:cNvSpPr/>
      </dsp:nvSpPr>
      <dsp:spPr>
        <a:xfrm>
          <a:off x="4043564" y="548684"/>
          <a:ext cx="3044202" cy="186415"/>
        </a:xfrm>
        <a:custGeom>
          <a:avLst/>
          <a:gdLst/>
          <a:ahLst/>
          <a:cxnLst/>
          <a:rect l="0" t="0" r="0" b="0"/>
          <a:pathLst>
            <a:path>
              <a:moveTo>
                <a:pt x="0" y="186415"/>
              </a:moveTo>
              <a:lnTo>
                <a:pt x="3044202"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9FA1F90-CCB0-4D9E-858C-9A86953B74D8}">
      <dsp:nvSpPr>
        <dsp:cNvPr id="0" name=""/>
        <dsp:cNvSpPr/>
      </dsp:nvSpPr>
      <dsp:spPr>
        <a:xfrm>
          <a:off x="1183108" y="1383405"/>
          <a:ext cx="903664" cy="2045599"/>
        </a:xfrm>
        <a:custGeom>
          <a:avLst/>
          <a:gdLst/>
          <a:ahLst/>
          <a:cxnLst/>
          <a:rect l="0" t="0" r="0" b="0"/>
          <a:pathLst>
            <a:path>
              <a:moveTo>
                <a:pt x="0" y="0"/>
              </a:moveTo>
              <a:lnTo>
                <a:pt x="0" y="1842511"/>
              </a:lnTo>
              <a:lnTo>
                <a:pt x="903664" y="1842511"/>
              </a:lnTo>
              <a:lnTo>
                <a:pt x="903664" y="2045599"/>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8C2444-72A3-4E35-BA43-5114E2FB795A}">
      <dsp:nvSpPr>
        <dsp:cNvPr id="0" name=""/>
        <dsp:cNvSpPr/>
      </dsp:nvSpPr>
      <dsp:spPr>
        <a:xfrm>
          <a:off x="504059" y="3294918"/>
          <a:ext cx="265113" cy="2201802"/>
        </a:xfrm>
        <a:custGeom>
          <a:avLst/>
          <a:gdLst/>
          <a:ahLst/>
          <a:cxnLst/>
          <a:rect l="0" t="0" r="0" b="0"/>
          <a:pathLst>
            <a:path>
              <a:moveTo>
                <a:pt x="265113" y="0"/>
              </a:moveTo>
              <a:lnTo>
                <a:pt x="0" y="220180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265F85-D79F-4920-BA15-C15E7BA4465E}">
      <dsp:nvSpPr>
        <dsp:cNvPr id="0" name=""/>
        <dsp:cNvSpPr/>
      </dsp:nvSpPr>
      <dsp:spPr>
        <a:xfrm>
          <a:off x="1183108" y="1383405"/>
          <a:ext cx="646516" cy="317407"/>
        </a:xfrm>
        <a:custGeom>
          <a:avLst/>
          <a:gdLst/>
          <a:ahLst/>
          <a:cxnLst/>
          <a:rect l="0" t="0" r="0" b="0"/>
          <a:pathLst>
            <a:path>
              <a:moveTo>
                <a:pt x="0" y="0"/>
              </a:moveTo>
              <a:lnTo>
                <a:pt x="0" y="114319"/>
              </a:lnTo>
              <a:lnTo>
                <a:pt x="646516" y="114319"/>
              </a:lnTo>
              <a:lnTo>
                <a:pt x="646516" y="317407"/>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5AC53C2-6FD9-4EFD-B0BA-1206223CF51C}">
      <dsp:nvSpPr>
        <dsp:cNvPr id="0" name=""/>
        <dsp:cNvSpPr/>
      </dsp:nvSpPr>
      <dsp:spPr>
        <a:xfrm>
          <a:off x="1183108" y="735100"/>
          <a:ext cx="2860455" cy="245630"/>
        </a:xfrm>
        <a:custGeom>
          <a:avLst/>
          <a:gdLst/>
          <a:ahLst/>
          <a:cxnLst/>
          <a:rect l="0" t="0" r="0" b="0"/>
          <a:pathLst>
            <a:path>
              <a:moveTo>
                <a:pt x="2860455" y="0"/>
              </a:moveTo>
              <a:lnTo>
                <a:pt x="2860455" y="42542"/>
              </a:lnTo>
              <a:lnTo>
                <a:pt x="0" y="42542"/>
              </a:lnTo>
              <a:lnTo>
                <a:pt x="0" y="24563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A01DB5-CC6D-4054-98C3-46049FA25D1B}">
      <dsp:nvSpPr>
        <dsp:cNvPr id="0" name=""/>
        <dsp:cNvSpPr/>
      </dsp:nvSpPr>
      <dsp:spPr>
        <a:xfrm>
          <a:off x="2520278" y="188638"/>
          <a:ext cx="3046571" cy="54646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b="1" kern="1200" dirty="0" smtClean="0"/>
            <a:t>SUSTENTACIÓN TEÓRICA </a:t>
          </a:r>
          <a:endParaRPr lang="es-CO" sz="2000" b="1" kern="1200" dirty="0"/>
        </a:p>
      </dsp:txBody>
      <dsp:txXfrm>
        <a:off x="2520278" y="188638"/>
        <a:ext cx="3046571" cy="546461"/>
      </dsp:txXfrm>
    </dsp:sp>
    <dsp:sp modelId="{D63584A7-BF29-483E-BF56-0EE2EA8D3D26}">
      <dsp:nvSpPr>
        <dsp:cNvPr id="0" name=""/>
        <dsp:cNvSpPr/>
      </dsp:nvSpPr>
      <dsp:spPr>
        <a:xfrm>
          <a:off x="216022" y="980730"/>
          <a:ext cx="1934171" cy="40267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1" kern="1200" dirty="0" smtClean="0"/>
            <a:t>Diseño Curricular</a:t>
          </a:r>
          <a:endParaRPr lang="es-CO" sz="1600" b="1" kern="1200" dirty="0"/>
        </a:p>
      </dsp:txBody>
      <dsp:txXfrm>
        <a:off x="216022" y="980730"/>
        <a:ext cx="1934171" cy="402675"/>
      </dsp:txXfrm>
    </dsp:sp>
    <dsp:sp modelId="{A6695781-7187-4A5F-97A1-27108AF2438C}">
      <dsp:nvSpPr>
        <dsp:cNvPr id="0" name=""/>
        <dsp:cNvSpPr/>
      </dsp:nvSpPr>
      <dsp:spPr>
        <a:xfrm>
          <a:off x="504059" y="1700812"/>
          <a:ext cx="2651130" cy="159410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b="1" kern="1200" dirty="0" smtClean="0"/>
            <a:t>ABRHAM MANGENDZO</a:t>
          </a:r>
        </a:p>
        <a:p>
          <a:pPr lvl="0" algn="ctr" defTabSz="533400">
            <a:lnSpc>
              <a:spcPct val="90000"/>
            </a:lnSpc>
            <a:spcBef>
              <a:spcPct val="0"/>
            </a:spcBef>
            <a:spcAft>
              <a:spcPct val="35000"/>
            </a:spcAft>
          </a:pPr>
          <a:r>
            <a:rPr lang="es-CO" sz="1200" kern="1200" dirty="0" smtClean="0"/>
            <a:t>Toda acción formativa educativa debe estar inserta en un diseño curricular o planeación estratégica de la actividad escolar, bajo la guía de procesos bien formulados en el diseño curricular. </a:t>
          </a:r>
          <a:endParaRPr lang="es-CO" sz="1200" kern="1200" dirty="0"/>
        </a:p>
      </dsp:txBody>
      <dsp:txXfrm>
        <a:off x="504059" y="1700812"/>
        <a:ext cx="2651130" cy="1594105"/>
      </dsp:txXfrm>
    </dsp:sp>
    <dsp:sp modelId="{9E1D0F4B-7BC1-4795-B17D-BE217BD10E76}">
      <dsp:nvSpPr>
        <dsp:cNvPr id="0" name=""/>
        <dsp:cNvSpPr/>
      </dsp:nvSpPr>
      <dsp:spPr>
        <a:xfrm>
          <a:off x="504059" y="5013178"/>
          <a:ext cx="2875513" cy="96708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b="1" kern="1200" dirty="0" smtClean="0"/>
            <a:t>NELSON ERNESTO LÓPEZ</a:t>
          </a:r>
        </a:p>
        <a:p>
          <a:pPr lvl="0" algn="ctr" defTabSz="533400">
            <a:lnSpc>
              <a:spcPct val="90000"/>
            </a:lnSpc>
            <a:spcBef>
              <a:spcPct val="0"/>
            </a:spcBef>
            <a:spcAft>
              <a:spcPct val="35000"/>
            </a:spcAft>
          </a:pPr>
          <a:r>
            <a:rPr lang="es-CO" sz="1200" kern="1200" dirty="0" smtClean="0"/>
            <a:t>Se debe relacionar la teoría y la práctica; articular y ceñir a las normas los procesos y planes curriculares educativos</a:t>
          </a:r>
          <a:endParaRPr lang="es-CO" sz="1200" kern="1200" dirty="0"/>
        </a:p>
      </dsp:txBody>
      <dsp:txXfrm>
        <a:off x="504059" y="5013178"/>
        <a:ext cx="2875513" cy="967085"/>
      </dsp:txXfrm>
    </dsp:sp>
    <dsp:sp modelId="{4F550834-5355-4929-8D40-CF4347ED2330}">
      <dsp:nvSpPr>
        <dsp:cNvPr id="0" name=""/>
        <dsp:cNvSpPr/>
      </dsp:nvSpPr>
      <dsp:spPr>
        <a:xfrm>
          <a:off x="1008104" y="3429004"/>
          <a:ext cx="2157336" cy="140544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b="1" kern="1200" dirty="0" smtClean="0"/>
            <a:t>YOVANNY MARCELO IAFRANCESCO</a:t>
          </a:r>
        </a:p>
        <a:p>
          <a:pPr lvl="0" algn="ctr" defTabSz="533400">
            <a:lnSpc>
              <a:spcPct val="90000"/>
            </a:lnSpc>
            <a:spcBef>
              <a:spcPct val="0"/>
            </a:spcBef>
            <a:spcAft>
              <a:spcPct val="35000"/>
            </a:spcAft>
          </a:pPr>
          <a:r>
            <a:rPr lang="es-CO" sz="1200" kern="1200" dirty="0" smtClean="0"/>
            <a:t>Los procesos de renovación educativa inmiscuyen estándares y lineamientos curriculares que los modelos modernos deben revaluar frente a los métodos tradicionales.</a:t>
          </a:r>
          <a:endParaRPr lang="es-CO" sz="1200" kern="1200" dirty="0"/>
        </a:p>
      </dsp:txBody>
      <dsp:txXfrm>
        <a:off x="1008104" y="3429004"/>
        <a:ext cx="2157336" cy="1405446"/>
      </dsp:txXfrm>
    </dsp:sp>
    <dsp:sp modelId="{7908073F-27BD-40EE-961E-420D17439904}">
      <dsp:nvSpPr>
        <dsp:cNvPr id="0" name=""/>
        <dsp:cNvSpPr/>
      </dsp:nvSpPr>
      <dsp:spPr>
        <a:xfrm>
          <a:off x="6120680" y="548684"/>
          <a:ext cx="1934171" cy="34534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1" kern="1200" dirty="0" smtClean="0"/>
            <a:t>Integración de Tic</a:t>
          </a:r>
          <a:endParaRPr lang="es-CO" sz="1600" b="1" kern="1200" dirty="0"/>
        </a:p>
      </dsp:txBody>
      <dsp:txXfrm>
        <a:off x="6120680" y="548684"/>
        <a:ext cx="1934171" cy="345346"/>
      </dsp:txXfrm>
    </dsp:sp>
    <dsp:sp modelId="{2DF9029D-838A-40A7-AB05-ABFF25C8B943}">
      <dsp:nvSpPr>
        <dsp:cNvPr id="0" name=""/>
        <dsp:cNvSpPr/>
      </dsp:nvSpPr>
      <dsp:spPr>
        <a:xfrm>
          <a:off x="5112571" y="1340766"/>
          <a:ext cx="2924738" cy="96708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b="1" kern="1200" dirty="0" smtClean="0"/>
            <a:t>JAIME SÁNCHEZ.</a:t>
          </a:r>
        </a:p>
        <a:p>
          <a:pPr lvl="0" algn="just" defTabSz="533400">
            <a:lnSpc>
              <a:spcPct val="90000"/>
            </a:lnSpc>
            <a:spcBef>
              <a:spcPct val="0"/>
            </a:spcBef>
            <a:spcAft>
              <a:spcPct val="35000"/>
            </a:spcAft>
          </a:pPr>
          <a:r>
            <a:rPr lang="es-CO" sz="1200" kern="1200" dirty="0" smtClean="0"/>
            <a:t> Integrar las Tic al currículo, es hacerlas parte de la planeación escolar en el  aula para apoyar las clases. </a:t>
          </a:r>
          <a:endParaRPr lang="es-CO" sz="1200" kern="1200" dirty="0"/>
        </a:p>
      </dsp:txBody>
      <dsp:txXfrm>
        <a:off x="5112571" y="1340766"/>
        <a:ext cx="2924738" cy="967085"/>
      </dsp:txXfrm>
    </dsp:sp>
    <dsp:sp modelId="{C811A520-AA56-4086-AE4F-3B12BC58C430}">
      <dsp:nvSpPr>
        <dsp:cNvPr id="0" name=""/>
        <dsp:cNvSpPr/>
      </dsp:nvSpPr>
      <dsp:spPr>
        <a:xfrm>
          <a:off x="5112571" y="2780931"/>
          <a:ext cx="3342480" cy="96708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b="1" kern="1200" dirty="0" smtClean="0"/>
            <a:t>YUDI HERRERA, </a:t>
          </a:r>
        </a:p>
        <a:p>
          <a:pPr lvl="0" algn="just" defTabSz="533400">
            <a:lnSpc>
              <a:spcPct val="90000"/>
            </a:lnSpc>
            <a:spcBef>
              <a:spcPct val="0"/>
            </a:spcBef>
            <a:spcAft>
              <a:spcPct val="35000"/>
            </a:spcAft>
          </a:pPr>
          <a:r>
            <a:rPr lang="es-CO" sz="1200" kern="1200" dirty="0" smtClean="0"/>
            <a:t>La inserción de las Tic no puede ser un proceso limitado al uso de computadores y de internet en la escuela, desligados de los procesos de enseñanza y de aprendizaje y de los fines educativos</a:t>
          </a:r>
          <a:endParaRPr lang="es-CO" sz="1200" kern="1200" dirty="0"/>
        </a:p>
      </dsp:txBody>
      <dsp:txXfrm>
        <a:off x="5112571" y="2780931"/>
        <a:ext cx="3342480" cy="967085"/>
      </dsp:txXfrm>
    </dsp:sp>
    <dsp:sp modelId="{3CD26A14-2F56-41F7-AD6C-92829542531D}">
      <dsp:nvSpPr>
        <dsp:cNvPr id="0" name=""/>
        <dsp:cNvSpPr/>
      </dsp:nvSpPr>
      <dsp:spPr>
        <a:xfrm>
          <a:off x="5400607" y="4365104"/>
          <a:ext cx="3251787" cy="96708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b="1" kern="1200" dirty="0" smtClean="0"/>
            <a:t>LILIANA PEDRAZA VEGA Y JOAQUÍN LARA SIERRA. </a:t>
          </a:r>
          <a:r>
            <a:rPr lang="es-CO" sz="1200" kern="1200" dirty="0" smtClean="0"/>
            <a:t>La dinámica de las Tic en los procesos educativos, demanda del currículo una respuesta efectiva frente a las exigencias y </a:t>
          </a:r>
          <a:r>
            <a:rPr lang="es-CO" sz="1200" kern="1200" dirty="0" err="1" smtClean="0"/>
            <a:t>desafios</a:t>
          </a:r>
          <a:r>
            <a:rPr lang="es-CO" sz="1200" kern="1200" dirty="0" smtClean="0"/>
            <a:t> </a:t>
          </a:r>
          <a:endParaRPr lang="es-CO" sz="1200" kern="1200" dirty="0"/>
        </a:p>
      </dsp:txBody>
      <dsp:txXfrm>
        <a:off x="5400607" y="4365104"/>
        <a:ext cx="3251787" cy="9670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00282-2715-4F79-B7E8-ABFF49DA8D7C}">
      <dsp:nvSpPr>
        <dsp:cNvPr id="0" name=""/>
        <dsp:cNvSpPr/>
      </dsp:nvSpPr>
      <dsp:spPr>
        <a:xfrm>
          <a:off x="4233703" y="636711"/>
          <a:ext cx="3541748" cy="725281"/>
        </a:xfrm>
        <a:custGeom>
          <a:avLst/>
          <a:gdLst/>
          <a:ahLst/>
          <a:cxnLst/>
          <a:rect l="0" t="0" r="0" b="0"/>
          <a:pathLst>
            <a:path>
              <a:moveTo>
                <a:pt x="0" y="0"/>
              </a:moveTo>
              <a:lnTo>
                <a:pt x="0" y="581631"/>
              </a:lnTo>
              <a:lnTo>
                <a:pt x="3541748" y="581631"/>
              </a:lnTo>
              <a:lnTo>
                <a:pt x="3541748" y="7252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4605D3-93BE-4823-B48C-0EDB0C152917}">
      <dsp:nvSpPr>
        <dsp:cNvPr id="0" name=""/>
        <dsp:cNvSpPr/>
      </dsp:nvSpPr>
      <dsp:spPr>
        <a:xfrm>
          <a:off x="4233703" y="636711"/>
          <a:ext cx="1452871" cy="725281"/>
        </a:xfrm>
        <a:custGeom>
          <a:avLst/>
          <a:gdLst/>
          <a:ahLst/>
          <a:cxnLst/>
          <a:rect l="0" t="0" r="0" b="0"/>
          <a:pathLst>
            <a:path>
              <a:moveTo>
                <a:pt x="0" y="0"/>
              </a:moveTo>
              <a:lnTo>
                <a:pt x="0" y="581631"/>
              </a:lnTo>
              <a:lnTo>
                <a:pt x="1452871" y="581631"/>
              </a:lnTo>
              <a:lnTo>
                <a:pt x="1452871" y="7252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E794C5-4C65-4145-9207-B77C2A5E489E}">
      <dsp:nvSpPr>
        <dsp:cNvPr id="0" name=""/>
        <dsp:cNvSpPr/>
      </dsp:nvSpPr>
      <dsp:spPr>
        <a:xfrm>
          <a:off x="3434173" y="636711"/>
          <a:ext cx="799529" cy="725281"/>
        </a:xfrm>
        <a:custGeom>
          <a:avLst/>
          <a:gdLst/>
          <a:ahLst/>
          <a:cxnLst/>
          <a:rect l="0" t="0" r="0" b="0"/>
          <a:pathLst>
            <a:path>
              <a:moveTo>
                <a:pt x="799529" y="0"/>
              </a:moveTo>
              <a:lnTo>
                <a:pt x="799529" y="581631"/>
              </a:lnTo>
              <a:lnTo>
                <a:pt x="0" y="581631"/>
              </a:lnTo>
              <a:lnTo>
                <a:pt x="0" y="7252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91D45-C942-4959-AAE3-EB45D29BDBB5}">
      <dsp:nvSpPr>
        <dsp:cNvPr id="0" name=""/>
        <dsp:cNvSpPr/>
      </dsp:nvSpPr>
      <dsp:spPr>
        <a:xfrm>
          <a:off x="1075491" y="636711"/>
          <a:ext cx="3158212" cy="725281"/>
        </a:xfrm>
        <a:custGeom>
          <a:avLst/>
          <a:gdLst/>
          <a:ahLst/>
          <a:cxnLst/>
          <a:rect l="0" t="0" r="0" b="0"/>
          <a:pathLst>
            <a:path>
              <a:moveTo>
                <a:pt x="3158212" y="0"/>
              </a:moveTo>
              <a:lnTo>
                <a:pt x="3158212" y="581631"/>
              </a:lnTo>
              <a:lnTo>
                <a:pt x="0" y="581631"/>
              </a:lnTo>
              <a:lnTo>
                <a:pt x="0" y="7252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084024-E368-4349-A51B-ED03F3BF010D}">
      <dsp:nvSpPr>
        <dsp:cNvPr id="0" name=""/>
        <dsp:cNvSpPr/>
      </dsp:nvSpPr>
      <dsp:spPr>
        <a:xfrm>
          <a:off x="1562112" y="-163679"/>
          <a:ext cx="5343182" cy="80039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E9CB77-E394-4C8D-87D0-03A14D9FEDB2}">
      <dsp:nvSpPr>
        <dsp:cNvPr id="0" name=""/>
        <dsp:cNvSpPr/>
      </dsp:nvSpPr>
      <dsp:spPr>
        <a:xfrm>
          <a:off x="1734406" y="0"/>
          <a:ext cx="5343182" cy="80039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Diseñar una propuesta metodológica para la integración de las Tic al currículo de la Institución Educativa Niña María de Caloto Cauca.</a:t>
          </a:r>
          <a:endParaRPr lang="es-CO" sz="1800" kern="1200" dirty="0"/>
        </a:p>
      </dsp:txBody>
      <dsp:txXfrm>
        <a:off x="1757849" y="23443"/>
        <a:ext cx="5296296" cy="753504"/>
      </dsp:txXfrm>
    </dsp:sp>
    <dsp:sp modelId="{E8315DB2-3FA4-40A1-BFC9-C81961199653}">
      <dsp:nvSpPr>
        <dsp:cNvPr id="0" name=""/>
        <dsp:cNvSpPr/>
      </dsp:nvSpPr>
      <dsp:spPr>
        <a:xfrm>
          <a:off x="242" y="1361992"/>
          <a:ext cx="2150497" cy="31909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AF919B-C63B-44A2-AD07-180CFBEDD322}">
      <dsp:nvSpPr>
        <dsp:cNvPr id="0" name=""/>
        <dsp:cNvSpPr/>
      </dsp:nvSpPr>
      <dsp:spPr>
        <a:xfrm>
          <a:off x="172536" y="1525672"/>
          <a:ext cx="2150497" cy="319096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Identificar los aspectos relevantes en la integración de Tic al currículo mediante el análisis de experiencias significativas a fines; y determinar su incidencia en la pertinencia de la propuesta en el contexto local.</a:t>
          </a:r>
          <a:endParaRPr lang="es-CO" sz="1600" kern="1200" dirty="0"/>
        </a:p>
      </dsp:txBody>
      <dsp:txXfrm>
        <a:off x="235522" y="1588658"/>
        <a:ext cx="2024525" cy="3064995"/>
      </dsp:txXfrm>
    </dsp:sp>
    <dsp:sp modelId="{457E84CF-0507-432C-A08E-F127092AD9D5}">
      <dsp:nvSpPr>
        <dsp:cNvPr id="0" name=""/>
        <dsp:cNvSpPr/>
      </dsp:nvSpPr>
      <dsp:spPr>
        <a:xfrm>
          <a:off x="2495327" y="1361992"/>
          <a:ext cx="1877691" cy="304358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E3BB9A-54BE-488D-81A7-1C3882F3D17D}">
      <dsp:nvSpPr>
        <dsp:cNvPr id="0" name=""/>
        <dsp:cNvSpPr/>
      </dsp:nvSpPr>
      <dsp:spPr>
        <a:xfrm>
          <a:off x="2667621" y="1525672"/>
          <a:ext cx="1877691" cy="304358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Establecer las oportunidades reales de implementación de la propuesta en relación con la población docente, a partir de: identificación de perfiles y niveles de formación en competencias Tic, percepción de currículo y disposición para participar en iniciativas de innovación con Tic.</a:t>
          </a:r>
          <a:endParaRPr lang="es-CO" sz="1200" kern="1200" dirty="0"/>
        </a:p>
      </dsp:txBody>
      <dsp:txXfrm>
        <a:off x="2722617" y="1580668"/>
        <a:ext cx="1767699" cy="2933591"/>
      </dsp:txXfrm>
    </dsp:sp>
    <dsp:sp modelId="{6E817493-136C-45BB-B5E9-8CE814276007}">
      <dsp:nvSpPr>
        <dsp:cNvPr id="0" name=""/>
        <dsp:cNvSpPr/>
      </dsp:nvSpPr>
      <dsp:spPr>
        <a:xfrm>
          <a:off x="4717607" y="1361992"/>
          <a:ext cx="1937934" cy="326024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69709-057A-4133-9B07-63AC4FC4EE39}">
      <dsp:nvSpPr>
        <dsp:cNvPr id="0" name=""/>
        <dsp:cNvSpPr/>
      </dsp:nvSpPr>
      <dsp:spPr>
        <a:xfrm>
          <a:off x="4889901" y="1525672"/>
          <a:ext cx="1937934" cy="32602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Definir un modelo prototipo que permita insertar la propuesta de una manera objetiva, efectiva e innovadora en el diseño curricular de la institución teniendo en cuenta las orientaciones y directrices para la integración de las Tic al currículo</a:t>
          </a:r>
          <a:endParaRPr lang="es-CO" sz="1200" kern="1200" dirty="0"/>
        </a:p>
      </dsp:txBody>
      <dsp:txXfrm>
        <a:off x="4946661" y="1582432"/>
        <a:ext cx="1824414" cy="3146728"/>
      </dsp:txXfrm>
    </dsp:sp>
    <dsp:sp modelId="{B872172C-C964-4B69-AC16-E4DCBA048E14}">
      <dsp:nvSpPr>
        <dsp:cNvPr id="0" name=""/>
        <dsp:cNvSpPr/>
      </dsp:nvSpPr>
      <dsp:spPr>
        <a:xfrm>
          <a:off x="7000129" y="1361992"/>
          <a:ext cx="1550645" cy="258501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E4F34E-9064-46A7-ACA6-059544CC7681}">
      <dsp:nvSpPr>
        <dsp:cNvPr id="0" name=""/>
        <dsp:cNvSpPr/>
      </dsp:nvSpPr>
      <dsp:spPr>
        <a:xfrm>
          <a:off x="7172423" y="1525672"/>
          <a:ext cx="1550645" cy="258501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Construir un sitio web para la gestión del currículo, coherente con la problemática curricular abordada y las líneas de acción definidas.</a:t>
          </a:r>
          <a:endParaRPr lang="es-CO" sz="1200" kern="1200" dirty="0"/>
        </a:p>
      </dsp:txBody>
      <dsp:txXfrm>
        <a:off x="7217840" y="1571089"/>
        <a:ext cx="1459811" cy="2494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F660A-3362-461A-AE22-1960CEF75B47}">
      <dsp:nvSpPr>
        <dsp:cNvPr id="0" name=""/>
        <dsp:cNvSpPr/>
      </dsp:nvSpPr>
      <dsp:spPr>
        <a:xfrm>
          <a:off x="0" y="13709"/>
          <a:ext cx="9036495" cy="65063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CO" sz="1400" b="1" kern="1200"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Lineamientos curriculares </a:t>
          </a:r>
          <a:endParaRPr lang="es-CO" sz="1400" b="1" kern="1200" cap="all" spc="0"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dsp:txBody>
      <dsp:txXfrm>
        <a:off x="31762" y="45471"/>
        <a:ext cx="8972971" cy="587115"/>
      </dsp:txXfrm>
    </dsp:sp>
    <dsp:sp modelId="{18F27AFD-7768-4E0C-9B66-74EC62F6AE78}">
      <dsp:nvSpPr>
        <dsp:cNvPr id="0" name=""/>
        <dsp:cNvSpPr/>
      </dsp:nvSpPr>
      <dsp:spPr>
        <a:xfrm>
          <a:off x="0" y="664348"/>
          <a:ext cx="9036495" cy="393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CO" sz="2400" kern="1200" dirty="0" smtClean="0"/>
            <a:t>Plan Estratégico de Tic</a:t>
          </a:r>
          <a:endParaRPr lang="es-CO" sz="2400" kern="1200" dirty="0"/>
        </a:p>
      </dsp:txBody>
      <dsp:txXfrm>
        <a:off x="0" y="664348"/>
        <a:ext cx="9036495" cy="393962"/>
      </dsp:txXfrm>
    </dsp:sp>
    <dsp:sp modelId="{15E4DD1A-749F-485B-88A2-2DDFA1EE2E66}">
      <dsp:nvSpPr>
        <dsp:cNvPr id="0" name=""/>
        <dsp:cNvSpPr/>
      </dsp:nvSpPr>
      <dsp:spPr>
        <a:xfrm>
          <a:off x="0" y="1058311"/>
          <a:ext cx="9036495" cy="72769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CO" sz="1400" b="1" kern="1200" cap="all" spc="0" smtClean="0">
              <a:ln w="0"/>
              <a:effectLst>
                <a:reflection blurRad="12700" stA="50000" endPos="50000" dist="5000" dir="5400000" sy="-100000" rotWithShape="0"/>
              </a:effectLst>
            </a:rPr>
            <a:t>Formación docente</a:t>
          </a:r>
          <a:endParaRPr lang="es-CO" sz="1400" b="1" kern="1200" cap="all" spc="0" dirty="0">
            <a:ln w="0"/>
            <a:effectLst>
              <a:reflection blurRad="12700" stA="50000" endPos="50000" dist="5000" dir="5400000" sy="-100000" rotWithShape="0"/>
            </a:effectLst>
          </a:endParaRPr>
        </a:p>
      </dsp:txBody>
      <dsp:txXfrm>
        <a:off x="35523" y="1093834"/>
        <a:ext cx="8965449" cy="656652"/>
      </dsp:txXfrm>
    </dsp:sp>
    <dsp:sp modelId="{D5830DFD-C44F-4F84-AACA-A88EACE8E515}">
      <dsp:nvSpPr>
        <dsp:cNvPr id="0" name=""/>
        <dsp:cNvSpPr/>
      </dsp:nvSpPr>
      <dsp:spPr>
        <a:xfrm>
          <a:off x="0" y="1786010"/>
          <a:ext cx="9036495"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CO" sz="2000" b="1" kern="1200" dirty="0" smtClean="0"/>
            <a:t>Cursos en la plataforma </a:t>
          </a:r>
          <a:r>
            <a:rPr lang="es-CO" sz="2000" b="1" kern="1200" dirty="0" err="1" smtClean="0"/>
            <a:t>Moodle</a:t>
          </a:r>
          <a:r>
            <a:rPr lang="es-CO" sz="2000" b="1" kern="1200" dirty="0" smtClean="0"/>
            <a:t> y </a:t>
          </a:r>
          <a:r>
            <a:rPr lang="es-CO" sz="2000" b="1" kern="1200" dirty="0" err="1" smtClean="0"/>
            <a:t>Dokeos</a:t>
          </a:r>
          <a:endParaRPr lang="es-CO" sz="2000" b="1" kern="1200" dirty="0"/>
        </a:p>
      </dsp:txBody>
      <dsp:txXfrm>
        <a:off x="0" y="1786010"/>
        <a:ext cx="9036495" cy="662400"/>
      </dsp:txXfrm>
    </dsp:sp>
    <dsp:sp modelId="{133D517B-756F-4E9D-BEBC-72633E248BFA}">
      <dsp:nvSpPr>
        <dsp:cNvPr id="0" name=""/>
        <dsp:cNvSpPr/>
      </dsp:nvSpPr>
      <dsp:spPr>
        <a:xfrm>
          <a:off x="0" y="2265951"/>
          <a:ext cx="9036495" cy="82898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CO" sz="1200" b="1" kern="1200" cap="all" spc="0" smtClean="0">
              <a:ln w="0"/>
              <a:effectLst>
                <a:reflection blurRad="12700" stA="50000" endPos="50000" dist="5000" dir="5400000" sy="-100000" rotWithShape="0"/>
              </a:effectLst>
            </a:rPr>
            <a:t>Desarticulación de las actividades</a:t>
          </a:r>
          <a:endParaRPr lang="es-CO" sz="1200" b="1" kern="1200" cap="all" spc="0" dirty="0">
            <a:ln w="0"/>
            <a:effectLst>
              <a:reflection blurRad="12700" stA="50000" endPos="50000" dist="5000" dir="5400000" sy="-100000" rotWithShape="0"/>
            </a:effectLst>
          </a:endParaRPr>
        </a:p>
      </dsp:txBody>
      <dsp:txXfrm>
        <a:off x="40468" y="2306419"/>
        <a:ext cx="8955559" cy="748045"/>
      </dsp:txXfrm>
    </dsp:sp>
    <dsp:sp modelId="{F59172F6-63B7-4FD5-885F-8BFD1D62FDA7}">
      <dsp:nvSpPr>
        <dsp:cNvPr id="0" name=""/>
        <dsp:cNvSpPr/>
      </dsp:nvSpPr>
      <dsp:spPr>
        <a:xfrm>
          <a:off x="0" y="3277391"/>
          <a:ext cx="9036495"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CO" sz="2000" b="1" kern="1200" dirty="0" smtClean="0"/>
            <a:t>Curso virtual para la gestión del currículo</a:t>
          </a:r>
          <a:endParaRPr lang="es-CO" sz="2000" b="1" kern="1200" dirty="0"/>
        </a:p>
        <a:p>
          <a:pPr marL="228600" lvl="1" indent="-228600" algn="l" defTabSz="889000">
            <a:lnSpc>
              <a:spcPct val="90000"/>
            </a:lnSpc>
            <a:spcBef>
              <a:spcPct val="0"/>
            </a:spcBef>
            <a:spcAft>
              <a:spcPct val="20000"/>
            </a:spcAft>
            <a:buChar char="••"/>
          </a:pPr>
          <a:r>
            <a:rPr lang="es-CO" sz="2000" b="1" kern="1200" dirty="0" smtClean="0"/>
            <a:t>Base de datos para la construcción del currículo integrado</a:t>
          </a:r>
          <a:endParaRPr lang="es-CO" sz="2000" b="1" kern="1200" cap="all" spc="0" dirty="0">
            <a:ln w="0"/>
            <a:effectLst>
              <a:reflection blurRad="12700" stA="50000" endPos="50000" dist="5000" dir="5400000" sy="-100000" rotWithShape="0"/>
            </a:effectLst>
          </a:endParaRPr>
        </a:p>
      </dsp:txBody>
      <dsp:txXfrm>
        <a:off x="0" y="3277391"/>
        <a:ext cx="9036495" cy="662400"/>
      </dsp:txXfrm>
    </dsp:sp>
    <dsp:sp modelId="{9F7DF17F-970C-4442-99B8-E72885D0F7C1}">
      <dsp:nvSpPr>
        <dsp:cNvPr id="0" name=""/>
        <dsp:cNvSpPr/>
      </dsp:nvSpPr>
      <dsp:spPr>
        <a:xfrm>
          <a:off x="0" y="3953500"/>
          <a:ext cx="9036495" cy="36697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O" sz="2000" b="1" kern="1200" cap="all" spc="0" dirty="0" smtClean="0">
              <a:ln w="0"/>
              <a:effectLst>
                <a:reflection blurRad="12700" stA="50000" endPos="50000" dist="5000" dir="5400000" sy="-100000" rotWithShape="0"/>
              </a:effectLst>
              <a:hlinkClick xmlns:r="http://schemas.openxmlformats.org/officeDocument/2006/relationships" r:id="rId1"/>
            </a:rPr>
            <a:t>Sitio web</a:t>
          </a:r>
          <a:endParaRPr lang="es-CO" sz="2000" b="1" kern="1200" cap="all" spc="0" dirty="0">
            <a:ln w="0"/>
            <a:effectLst>
              <a:reflection blurRad="12700" stA="50000" endPos="50000" dist="5000" dir="5400000" sy="-100000" rotWithShape="0"/>
            </a:effectLst>
          </a:endParaRPr>
        </a:p>
      </dsp:txBody>
      <dsp:txXfrm>
        <a:off x="17914" y="3971414"/>
        <a:ext cx="9000667" cy="3311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9B5D6BE-6E9E-44CE-B51A-823932DF233B}" type="datetimeFigureOut">
              <a:rPr lang="es-CO" smtClean="0"/>
              <a:t>14/08/2012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290165-790E-4AA4-8F76-89DC45D2C7DD}"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9B5D6BE-6E9E-44CE-B51A-823932DF233B}" type="datetimeFigureOut">
              <a:rPr lang="es-CO" smtClean="0"/>
              <a:t>14/08/2012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290165-790E-4AA4-8F76-89DC45D2C7DD}"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9B5D6BE-6E9E-44CE-B51A-823932DF233B}" type="datetimeFigureOut">
              <a:rPr lang="es-CO" smtClean="0"/>
              <a:t>14/08/2012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290165-790E-4AA4-8F76-89DC45D2C7DD}"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9B5D6BE-6E9E-44CE-B51A-823932DF233B}" type="datetimeFigureOut">
              <a:rPr lang="es-CO" smtClean="0"/>
              <a:t>14/08/2012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290165-790E-4AA4-8F76-89DC45D2C7DD}"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C9B5D6BE-6E9E-44CE-B51A-823932DF233B}" type="datetimeFigureOut">
              <a:rPr lang="es-CO" smtClean="0"/>
              <a:t>14/08/2012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290165-790E-4AA4-8F76-89DC45D2C7DD}"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9B5D6BE-6E9E-44CE-B51A-823932DF233B}" type="datetimeFigureOut">
              <a:rPr lang="es-CO" smtClean="0"/>
              <a:t>14/08/2012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A290165-790E-4AA4-8F76-89DC45D2C7DD}" type="slidenum">
              <a:rPr lang="es-CO" smtClean="0"/>
              <a:t>‹Nº›</a:t>
            </a:fld>
            <a:endParaRPr lang="es-CO"/>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9B5D6BE-6E9E-44CE-B51A-823932DF233B}" type="datetimeFigureOut">
              <a:rPr lang="es-CO" smtClean="0"/>
              <a:t>14/08/2012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2A290165-790E-4AA4-8F76-89DC45D2C7DD}"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9B5D6BE-6E9E-44CE-B51A-823932DF233B}" type="datetimeFigureOut">
              <a:rPr lang="es-CO" smtClean="0"/>
              <a:t>14/08/2012</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2A290165-790E-4AA4-8F76-89DC45D2C7DD}"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5D6BE-6E9E-44CE-B51A-823932DF233B}" type="datetimeFigureOut">
              <a:rPr lang="es-CO" smtClean="0"/>
              <a:t>14/08/2012</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2A290165-790E-4AA4-8F76-89DC45D2C7DD}"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C9B5D6BE-6E9E-44CE-B51A-823932DF233B}" type="datetimeFigureOut">
              <a:rPr lang="es-CO" smtClean="0"/>
              <a:t>14/08/2012</a:t>
            </a:fld>
            <a:endParaRPr lang="es-CO"/>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CO"/>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A290165-790E-4AA4-8F76-89DC45D2C7DD}"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9B5D6BE-6E9E-44CE-B51A-823932DF233B}" type="datetimeFigureOut">
              <a:rPr lang="es-CO" smtClean="0"/>
              <a:t>14/08/2012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A290165-790E-4AA4-8F76-89DC45D2C7DD}"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9B5D6BE-6E9E-44CE-B51A-823932DF233B}" type="datetimeFigureOut">
              <a:rPr lang="es-CO" smtClean="0"/>
              <a:t>14/08/2012</a:t>
            </a:fld>
            <a:endParaRPr lang="es-CO"/>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CO"/>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A290165-790E-4AA4-8F76-89DC45D2C7DD}"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localhost/joomla/administrator"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localhost/joomla/administrator"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hyperlink" Target="http://localhost/joomla/administrator"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526AE5EF-0AD1-4EC6-89C4-78926FA124AB}" type="datetime1">
              <a:rPr lang="es-CO" smtClean="0"/>
              <a:t>14/08/2012</a:t>
            </a:fld>
            <a:endParaRPr lang="es-CO" dirty="0"/>
          </a:p>
        </p:txBody>
      </p:sp>
      <p:sp>
        <p:nvSpPr>
          <p:cNvPr id="5" name="4 Marcador de pie de página"/>
          <p:cNvSpPr>
            <a:spLocks noGrp="1"/>
          </p:cNvSpPr>
          <p:nvPr>
            <p:ph type="ftr" sz="quarter" idx="11"/>
          </p:nvPr>
        </p:nvSpPr>
        <p:spPr/>
        <p:txBody>
          <a:bodyPr/>
          <a:lstStyle/>
          <a:p>
            <a:r>
              <a:rPr lang="es-CO" smtClean="0"/>
              <a:t>Proyecto de Grado, Propuesta Metodológica para integración de Tic</a:t>
            </a:r>
            <a:endParaRPr lang="es-CO" dirty="0"/>
          </a:p>
        </p:txBody>
      </p:sp>
      <p:sp>
        <p:nvSpPr>
          <p:cNvPr id="4" name="3 Marcador de número de diapositiva"/>
          <p:cNvSpPr>
            <a:spLocks noGrp="1"/>
          </p:cNvSpPr>
          <p:nvPr>
            <p:ph type="sldNum" sz="quarter" idx="12"/>
          </p:nvPr>
        </p:nvSpPr>
        <p:spPr/>
        <p:txBody>
          <a:bodyPr/>
          <a:lstStyle/>
          <a:p>
            <a:fld id="{8352286D-B878-4C25-AA06-44ABCE114C6F}" type="slidenum">
              <a:rPr lang="es-CO" smtClean="0"/>
              <a:pPr/>
              <a:t>1</a:t>
            </a:fld>
            <a:endParaRPr lang="es-CO" dirty="0"/>
          </a:p>
        </p:txBody>
      </p:sp>
      <p:sp>
        <p:nvSpPr>
          <p:cNvPr id="2" name="1 Título"/>
          <p:cNvSpPr>
            <a:spLocks noGrp="1"/>
          </p:cNvSpPr>
          <p:nvPr>
            <p:ph type="title" idx="4294967295"/>
          </p:nvPr>
        </p:nvSpPr>
        <p:spPr>
          <a:xfrm>
            <a:off x="1284288" y="549275"/>
            <a:ext cx="7859712" cy="1162050"/>
          </a:xfrm>
        </p:spPr>
        <p:txBody>
          <a:bodyPr>
            <a:noAutofit/>
          </a:bodyPr>
          <a:lstStyle/>
          <a:p>
            <a:pPr algn="ctr"/>
            <a:r>
              <a:rPr lang="es-CO" sz="2000" dirty="0" smtClean="0">
                <a:solidFill>
                  <a:srgbClr val="FF0000"/>
                </a:solidFill>
                <a:latin typeface="Adobe Gothic Std B" pitchFamily="34" charset="-128"/>
                <a:ea typeface="Adobe Gothic Std B" pitchFamily="34" charset="-128"/>
              </a:rPr>
              <a:t>DISEÑO DE UNA PROPUESTA METODOLÓGICA PARA INTEGRAR LAS TIC EN EL CURRÍCULO DE LA INSTITUCIÓN EDUCATIVA NIÑA MARÍA DE CALOTO CAUCA</a:t>
            </a:r>
            <a:endParaRPr lang="es-CO" sz="2000" dirty="0">
              <a:solidFill>
                <a:srgbClr val="FF0000"/>
              </a:solidFill>
              <a:latin typeface="Adobe Gothic Std B" pitchFamily="34" charset="-128"/>
              <a:ea typeface="Adobe Gothic Std B" pitchFamily="34" charset="-128"/>
            </a:endParaRPr>
          </a:p>
        </p:txBody>
      </p:sp>
      <p:pic>
        <p:nvPicPr>
          <p:cNvPr id="4100" name="Picture 4" descr="D:\solo fotos\trabajo de campo\P1000008.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tretch>
            <a:fillRect/>
          </a:stretch>
        </p:blipFill>
        <p:spPr bwMode="auto">
          <a:xfrm>
            <a:off x="5337175" y="1782769"/>
            <a:ext cx="3806825" cy="31051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4101" name="Picture 5" descr="D:\solo fotos\trabajo de campo\P1000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0" y="1688945"/>
            <a:ext cx="4824536" cy="31683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841082" y="4869160"/>
            <a:ext cx="7859712" cy="11620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CO" sz="2000" dirty="0" err="1" smtClean="0">
                <a:solidFill>
                  <a:srgbClr val="FF0000"/>
                </a:solidFill>
                <a:latin typeface="Adobe Gothic Std B" pitchFamily="34" charset="-128"/>
                <a:ea typeface="Adobe Gothic Std B" pitchFamily="34" charset="-128"/>
              </a:rPr>
              <a:t>lIC.</a:t>
            </a:r>
            <a:r>
              <a:rPr lang="es-CO" sz="2000" dirty="0" smtClean="0">
                <a:solidFill>
                  <a:srgbClr val="FF0000"/>
                </a:solidFill>
                <a:latin typeface="Adobe Gothic Std B" pitchFamily="34" charset="-128"/>
                <a:ea typeface="Adobe Gothic Std B" pitchFamily="34" charset="-128"/>
              </a:rPr>
              <a:t> Maestrante. </a:t>
            </a:r>
            <a:r>
              <a:rPr lang="es-CO" sz="2000" dirty="0" err="1" smtClean="0">
                <a:solidFill>
                  <a:srgbClr val="FF0000"/>
                </a:solidFill>
                <a:latin typeface="Adobe Gothic Std B" pitchFamily="34" charset="-128"/>
                <a:ea typeface="Adobe Gothic Std B" pitchFamily="34" charset="-128"/>
              </a:rPr>
              <a:t>Arbey</a:t>
            </a:r>
            <a:r>
              <a:rPr lang="es-CO" sz="2000" dirty="0" smtClean="0">
                <a:solidFill>
                  <a:srgbClr val="FF0000"/>
                </a:solidFill>
                <a:latin typeface="Adobe Gothic Std B" pitchFamily="34" charset="-128"/>
                <a:ea typeface="Adobe Gothic Std B" pitchFamily="34" charset="-128"/>
              </a:rPr>
              <a:t> chocó </a:t>
            </a:r>
            <a:r>
              <a:rPr lang="es-CO" sz="2000" dirty="0" err="1" smtClean="0">
                <a:solidFill>
                  <a:srgbClr val="FF0000"/>
                </a:solidFill>
                <a:latin typeface="Adobe Gothic Std B" pitchFamily="34" charset="-128"/>
                <a:ea typeface="Adobe Gothic Std B" pitchFamily="34" charset="-128"/>
              </a:rPr>
              <a:t>díaz</a:t>
            </a:r>
            <a:endParaRPr lang="es-CO" sz="2000" dirty="0">
              <a:solidFill>
                <a:srgbClr val="FF0000"/>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174590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D426EFB-4E9E-4C89-9EEB-55601419D46D}" type="datetime1">
              <a:rPr lang="es-CO" smtClean="0"/>
              <a:t>14/08/2012</a:t>
            </a:fld>
            <a:endParaRPr lang="es-CO" dirty="0"/>
          </a:p>
        </p:txBody>
      </p:sp>
      <p:sp>
        <p:nvSpPr>
          <p:cNvPr id="3" name="2 Marcador de pie de página"/>
          <p:cNvSpPr>
            <a:spLocks noGrp="1"/>
          </p:cNvSpPr>
          <p:nvPr>
            <p:ph type="ftr" sz="quarter" idx="11"/>
          </p:nvPr>
        </p:nvSpPr>
        <p:spPr/>
        <p:txBody>
          <a:bodyPr/>
          <a:lstStyle/>
          <a:p>
            <a:r>
              <a:rPr lang="es-CO" smtClean="0"/>
              <a:t>Proyecto de Grado, Propuesta Metodológica para integración de Tic</a:t>
            </a:r>
            <a:endParaRPr lang="es-CO" dirty="0"/>
          </a:p>
        </p:txBody>
      </p:sp>
      <p:sp>
        <p:nvSpPr>
          <p:cNvPr id="4" name="3 Marcador de número de diapositiva"/>
          <p:cNvSpPr>
            <a:spLocks noGrp="1"/>
          </p:cNvSpPr>
          <p:nvPr>
            <p:ph type="sldNum" sz="quarter" idx="12"/>
          </p:nvPr>
        </p:nvSpPr>
        <p:spPr/>
        <p:txBody>
          <a:bodyPr/>
          <a:lstStyle/>
          <a:p>
            <a:fld id="{FBE9E6AF-D341-4BD6-906A-EC4755E66504}" type="slidenum">
              <a:rPr lang="es-CO" smtClean="0"/>
              <a:t>10</a:t>
            </a:fld>
            <a:endParaRPr lang="es-CO" dirty="0"/>
          </a:p>
        </p:txBody>
      </p:sp>
      <p:pic>
        <p:nvPicPr>
          <p:cNvPr id="1026" name="Diagrama 47"/>
          <p:cNvPicPr>
            <a:picLocks noChangeArrowheads="1"/>
          </p:cNvPicPr>
          <p:nvPr/>
        </p:nvPicPr>
        <p:blipFill>
          <a:blip r:embed="rId2">
            <a:extLst>
              <a:ext uri="{28A0092B-C50C-407E-A947-70E740481C1C}">
                <a14:useLocalDpi xmlns:a14="http://schemas.microsoft.com/office/drawing/2010/main" val="0"/>
              </a:ext>
            </a:extLst>
          </a:blip>
          <a:srcRect t="-13441" b="-13414"/>
          <a:stretch>
            <a:fillRect/>
          </a:stretch>
        </p:blipFill>
        <p:spPr bwMode="auto">
          <a:xfrm>
            <a:off x="0" y="692696"/>
            <a:ext cx="91440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3 Marcador de contenido">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5171345"/>
            <a:ext cx="900100" cy="792088"/>
          </a:xfrm>
          <a:prstGeom prst="rect">
            <a:avLst/>
          </a:prstGeom>
        </p:spPr>
      </p:pic>
    </p:spTree>
    <p:extLst>
      <p:ext uri="{BB962C8B-B14F-4D97-AF65-F5344CB8AC3E}">
        <p14:creationId xmlns:p14="http://schemas.microsoft.com/office/powerpoint/2010/main" val="3990701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88640"/>
            <a:ext cx="7520940" cy="576064"/>
          </a:xfrm>
        </p:spPr>
        <p:txBody>
          <a:bodyPr>
            <a:normAutofit/>
          </a:bodyPr>
          <a:lstStyle/>
          <a:p>
            <a:pPr algn="ctr"/>
            <a:r>
              <a:rPr lang="es-CO" dirty="0" smtClean="0"/>
              <a:t>Hipótesis</a:t>
            </a:r>
            <a:endParaRPr lang="es-CO"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939859243"/>
              </p:ext>
            </p:extLst>
          </p:nvPr>
        </p:nvGraphicFramePr>
        <p:xfrm>
          <a:off x="107505" y="764704"/>
          <a:ext cx="8928992" cy="3915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fld id="{B52BAA08-C411-4BE0-84BC-966E7DA0765C}" type="datetime1">
              <a:rPr lang="es-CO" smtClean="0"/>
              <a:t>14/08/2012</a:t>
            </a:fld>
            <a:endParaRPr lang="es-CO" dirty="0"/>
          </a:p>
        </p:txBody>
      </p:sp>
      <p:sp>
        <p:nvSpPr>
          <p:cNvPr id="5" name="4 Marcador de pie de página"/>
          <p:cNvSpPr>
            <a:spLocks noGrp="1"/>
          </p:cNvSpPr>
          <p:nvPr>
            <p:ph type="ftr" sz="quarter" idx="11"/>
          </p:nvPr>
        </p:nvSpPr>
        <p:spPr/>
        <p:txBody>
          <a:bodyPr/>
          <a:lstStyle/>
          <a:p>
            <a:r>
              <a:rPr lang="es-CO" smtClean="0"/>
              <a:t>Proyecto de Grado, Propuesta Metodológica para integración de Tic</a:t>
            </a:r>
            <a:endParaRPr lang="es-CO" dirty="0"/>
          </a:p>
        </p:txBody>
      </p:sp>
      <p:sp>
        <p:nvSpPr>
          <p:cNvPr id="6" name="5 Marcador de número de diapositiva"/>
          <p:cNvSpPr>
            <a:spLocks noGrp="1"/>
          </p:cNvSpPr>
          <p:nvPr>
            <p:ph type="sldNum" sz="quarter" idx="12"/>
          </p:nvPr>
        </p:nvSpPr>
        <p:spPr/>
        <p:txBody>
          <a:bodyPr/>
          <a:lstStyle/>
          <a:p>
            <a:fld id="{FBE9E6AF-D341-4BD6-906A-EC4755E66504}" type="slidenum">
              <a:rPr lang="es-CO" smtClean="0"/>
              <a:t>11</a:t>
            </a:fld>
            <a:endParaRPr lang="es-CO" dirty="0"/>
          </a:p>
        </p:txBody>
      </p:sp>
    </p:spTree>
    <p:extLst>
      <p:ext uri="{BB962C8B-B14F-4D97-AF65-F5344CB8AC3E}">
        <p14:creationId xmlns:p14="http://schemas.microsoft.com/office/powerpoint/2010/main" val="927457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755576" y="260648"/>
            <a:ext cx="7520940" cy="360040"/>
          </a:xfrm>
        </p:spPr>
        <p:txBody>
          <a:bodyPr>
            <a:normAutofit fontScale="90000"/>
          </a:bodyPr>
          <a:lstStyle/>
          <a:p>
            <a:pPr algn="ctr"/>
            <a:r>
              <a:rPr lang="es-CO" sz="2400" dirty="0" smtClean="0">
                <a:solidFill>
                  <a:srgbClr val="FF0000"/>
                </a:solidFill>
              </a:rPr>
              <a:t>CONCLUSIONES  </a:t>
            </a:r>
            <a:endParaRPr lang="es-CO" sz="2400" dirty="0"/>
          </a:p>
        </p:txBody>
      </p:sp>
      <p:graphicFrame>
        <p:nvGraphicFramePr>
          <p:cNvPr id="12" name="11 Marcador de contenido"/>
          <p:cNvGraphicFramePr>
            <a:graphicFrameLocks noGrp="1"/>
          </p:cNvGraphicFramePr>
          <p:nvPr>
            <p:ph idx="1"/>
            <p:extLst>
              <p:ext uri="{D42A27DB-BD31-4B8C-83A1-F6EECF244321}">
                <p14:modId xmlns:p14="http://schemas.microsoft.com/office/powerpoint/2010/main" val="1081664714"/>
              </p:ext>
            </p:extLst>
          </p:nvPr>
        </p:nvGraphicFramePr>
        <p:xfrm>
          <a:off x="179512" y="908720"/>
          <a:ext cx="8856984"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fld id="{23BC71AF-2B2E-4109-9EF6-3A955597CFEF}" type="datetime1">
              <a:rPr lang="es-CO" smtClean="0"/>
              <a:t>14/08/2012</a:t>
            </a:fld>
            <a:endParaRPr lang="es-CO" dirty="0"/>
          </a:p>
        </p:txBody>
      </p:sp>
      <p:sp>
        <p:nvSpPr>
          <p:cNvPr id="6" name="5 Marcador de pie de página"/>
          <p:cNvSpPr>
            <a:spLocks noGrp="1"/>
          </p:cNvSpPr>
          <p:nvPr>
            <p:ph type="ftr" sz="quarter" idx="11"/>
          </p:nvPr>
        </p:nvSpPr>
        <p:spPr/>
        <p:txBody>
          <a:bodyPr/>
          <a:lstStyle/>
          <a:p>
            <a:r>
              <a:rPr lang="es-CO" smtClean="0"/>
              <a:t>Proyecto de Grado, Propuesta Metodológica para integración de Tic</a:t>
            </a:r>
            <a:endParaRPr lang="es-CO" dirty="0"/>
          </a:p>
        </p:txBody>
      </p:sp>
      <p:sp>
        <p:nvSpPr>
          <p:cNvPr id="7" name="6 Marcador de número de diapositiva"/>
          <p:cNvSpPr>
            <a:spLocks noGrp="1"/>
          </p:cNvSpPr>
          <p:nvPr>
            <p:ph type="sldNum" sz="quarter" idx="12"/>
          </p:nvPr>
        </p:nvSpPr>
        <p:spPr/>
        <p:txBody>
          <a:bodyPr/>
          <a:lstStyle/>
          <a:p>
            <a:fld id="{FBE9E6AF-D341-4BD6-906A-EC4755E66504}" type="slidenum">
              <a:rPr lang="es-CO" smtClean="0"/>
              <a:t>12</a:t>
            </a:fld>
            <a:endParaRPr lang="es-CO" dirty="0"/>
          </a:p>
        </p:txBody>
      </p:sp>
    </p:spTree>
    <p:extLst>
      <p:ext uri="{BB962C8B-B14F-4D97-AF65-F5344CB8AC3E}">
        <p14:creationId xmlns:p14="http://schemas.microsoft.com/office/powerpoint/2010/main" val="3902328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755576" y="260648"/>
            <a:ext cx="7520940" cy="360040"/>
          </a:xfrm>
        </p:spPr>
        <p:txBody>
          <a:bodyPr>
            <a:normAutofit fontScale="90000"/>
          </a:bodyPr>
          <a:lstStyle/>
          <a:p>
            <a:pPr algn="ctr"/>
            <a:r>
              <a:rPr lang="es-CO" sz="2400" dirty="0" smtClean="0">
                <a:solidFill>
                  <a:srgbClr val="FF0000"/>
                </a:solidFill>
              </a:rPr>
              <a:t>RECOMENDACIONES  </a:t>
            </a:r>
            <a:endParaRPr lang="es-CO" sz="2400" dirty="0"/>
          </a:p>
        </p:txBody>
      </p:sp>
      <p:graphicFrame>
        <p:nvGraphicFramePr>
          <p:cNvPr id="12" name="11 Marcador de contenido"/>
          <p:cNvGraphicFramePr>
            <a:graphicFrameLocks noGrp="1"/>
          </p:cNvGraphicFramePr>
          <p:nvPr>
            <p:ph idx="1"/>
            <p:extLst>
              <p:ext uri="{D42A27DB-BD31-4B8C-83A1-F6EECF244321}">
                <p14:modId xmlns:p14="http://schemas.microsoft.com/office/powerpoint/2010/main" val="1099582742"/>
              </p:ext>
            </p:extLst>
          </p:nvPr>
        </p:nvGraphicFramePr>
        <p:xfrm>
          <a:off x="179512" y="908720"/>
          <a:ext cx="885698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fld id="{23BC71AF-2B2E-4109-9EF6-3A955597CFEF}" type="datetime1">
              <a:rPr lang="es-CO" smtClean="0"/>
              <a:t>14/08/2012</a:t>
            </a:fld>
            <a:endParaRPr lang="es-CO" dirty="0"/>
          </a:p>
        </p:txBody>
      </p:sp>
      <p:sp>
        <p:nvSpPr>
          <p:cNvPr id="6" name="5 Marcador de pie de página"/>
          <p:cNvSpPr>
            <a:spLocks noGrp="1"/>
          </p:cNvSpPr>
          <p:nvPr>
            <p:ph type="ftr" sz="quarter" idx="11"/>
          </p:nvPr>
        </p:nvSpPr>
        <p:spPr/>
        <p:txBody>
          <a:bodyPr/>
          <a:lstStyle/>
          <a:p>
            <a:r>
              <a:rPr lang="es-CO" smtClean="0"/>
              <a:t>Proyecto de Grado, Propuesta Metodológica para integración de Tic</a:t>
            </a:r>
            <a:endParaRPr lang="es-CO" dirty="0"/>
          </a:p>
        </p:txBody>
      </p:sp>
      <p:sp>
        <p:nvSpPr>
          <p:cNvPr id="7" name="6 Marcador de número de diapositiva"/>
          <p:cNvSpPr>
            <a:spLocks noGrp="1"/>
          </p:cNvSpPr>
          <p:nvPr>
            <p:ph type="sldNum" sz="quarter" idx="12"/>
          </p:nvPr>
        </p:nvSpPr>
        <p:spPr/>
        <p:txBody>
          <a:bodyPr/>
          <a:lstStyle/>
          <a:p>
            <a:fld id="{FBE9E6AF-D341-4BD6-906A-EC4755E66504}" type="slidenum">
              <a:rPr lang="es-CO" smtClean="0"/>
              <a:t>13</a:t>
            </a:fld>
            <a:endParaRPr lang="es-CO" dirty="0"/>
          </a:p>
        </p:txBody>
      </p:sp>
    </p:spTree>
    <p:extLst>
      <p:ext uri="{BB962C8B-B14F-4D97-AF65-F5344CB8AC3E}">
        <p14:creationId xmlns:p14="http://schemas.microsoft.com/office/powerpoint/2010/main" val="4076315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348880"/>
            <a:ext cx="7520940" cy="908680"/>
          </a:xfrm>
        </p:spPr>
        <p:txBody>
          <a:bodyPr>
            <a:noAutofit/>
          </a:bodyPr>
          <a:lstStyle/>
          <a:p>
            <a:pPr algn="ctr"/>
            <a:r>
              <a:rPr lang="es-CO" sz="6600" b="1" dirty="0" smtClean="0"/>
              <a:t>MUCHAS GRACIAS</a:t>
            </a:r>
            <a:endParaRPr lang="es-CO" sz="6600" b="1" dirty="0"/>
          </a:p>
        </p:txBody>
      </p:sp>
      <p:sp>
        <p:nvSpPr>
          <p:cNvPr id="3" name="2 Marcador de fecha"/>
          <p:cNvSpPr>
            <a:spLocks noGrp="1"/>
          </p:cNvSpPr>
          <p:nvPr>
            <p:ph type="dt" sz="half" idx="10"/>
          </p:nvPr>
        </p:nvSpPr>
        <p:spPr/>
        <p:txBody>
          <a:bodyPr/>
          <a:lstStyle/>
          <a:p>
            <a:fld id="{26867815-BC95-4926-BEEF-81FBC45C3F58}" type="datetime1">
              <a:rPr lang="es-CO" smtClean="0"/>
              <a:t>14/08/2012</a:t>
            </a:fld>
            <a:endParaRPr lang="es-CO" dirty="0"/>
          </a:p>
        </p:txBody>
      </p:sp>
      <p:sp>
        <p:nvSpPr>
          <p:cNvPr id="4" name="3 Marcador de pie de página"/>
          <p:cNvSpPr>
            <a:spLocks noGrp="1"/>
          </p:cNvSpPr>
          <p:nvPr>
            <p:ph type="ftr" sz="quarter" idx="11"/>
          </p:nvPr>
        </p:nvSpPr>
        <p:spPr/>
        <p:txBody>
          <a:bodyPr/>
          <a:lstStyle/>
          <a:p>
            <a:r>
              <a:rPr lang="es-CO" smtClean="0"/>
              <a:t>Proyecto de Grado, Propuesta Metodológica para integración de Tic</a:t>
            </a:r>
            <a:endParaRPr lang="es-CO" dirty="0"/>
          </a:p>
        </p:txBody>
      </p:sp>
      <p:sp>
        <p:nvSpPr>
          <p:cNvPr id="5" name="4 Marcador de número de diapositiva"/>
          <p:cNvSpPr>
            <a:spLocks noGrp="1"/>
          </p:cNvSpPr>
          <p:nvPr>
            <p:ph type="sldNum" sz="quarter" idx="12"/>
          </p:nvPr>
        </p:nvSpPr>
        <p:spPr/>
        <p:txBody>
          <a:bodyPr/>
          <a:lstStyle/>
          <a:p>
            <a:fld id="{FBE9E6AF-D341-4BD6-906A-EC4755E66504}" type="slidenum">
              <a:rPr lang="es-CO" smtClean="0"/>
              <a:t>14</a:t>
            </a:fld>
            <a:endParaRPr lang="es-CO" dirty="0"/>
          </a:p>
        </p:txBody>
      </p:sp>
    </p:spTree>
    <p:extLst>
      <p:ext uri="{BB962C8B-B14F-4D97-AF65-F5344CB8AC3E}">
        <p14:creationId xmlns:p14="http://schemas.microsoft.com/office/powerpoint/2010/main" val="219556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6128" y="408373"/>
            <a:ext cx="8260672" cy="644364"/>
          </a:xfrm>
        </p:spPr>
        <p:txBody>
          <a:bodyPr>
            <a:normAutofit/>
          </a:bodyPr>
          <a:lstStyle/>
          <a:p>
            <a:pPr algn="ctr"/>
            <a:r>
              <a:rPr lang="es-CO" sz="2400" dirty="0" smtClean="0"/>
              <a:t>PROBLEMAS DE LAS TIC EN LA EDUCACIÓN </a:t>
            </a:r>
            <a:endParaRPr lang="es-CO"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53400943"/>
              </p:ext>
            </p:extLst>
          </p:nvPr>
        </p:nvGraphicFramePr>
        <p:xfrm>
          <a:off x="107504" y="1268760"/>
          <a:ext cx="885596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fld id="{1CCF0FA4-BFA9-4868-B81B-B7CCDABE0701}" type="datetime1">
              <a:rPr lang="es-CO" smtClean="0"/>
              <a:t>14/08/2012</a:t>
            </a:fld>
            <a:endParaRPr lang="es-CO" dirty="0"/>
          </a:p>
        </p:txBody>
      </p:sp>
      <p:sp>
        <p:nvSpPr>
          <p:cNvPr id="6" name="5 Marcador de pie de página"/>
          <p:cNvSpPr>
            <a:spLocks noGrp="1"/>
          </p:cNvSpPr>
          <p:nvPr>
            <p:ph type="ftr" sz="quarter" idx="11"/>
          </p:nvPr>
        </p:nvSpPr>
        <p:spPr/>
        <p:txBody>
          <a:bodyPr/>
          <a:lstStyle/>
          <a:p>
            <a:r>
              <a:rPr lang="es-CO" smtClean="0"/>
              <a:t>Proyecto de Grado, Propuesta Metodológica para integración de Tic</a:t>
            </a:r>
            <a:endParaRPr lang="es-CO" dirty="0"/>
          </a:p>
        </p:txBody>
      </p:sp>
      <p:sp>
        <p:nvSpPr>
          <p:cNvPr id="7" name="6 Marcador de número de diapositiva"/>
          <p:cNvSpPr>
            <a:spLocks noGrp="1"/>
          </p:cNvSpPr>
          <p:nvPr>
            <p:ph type="sldNum" sz="quarter" idx="12"/>
          </p:nvPr>
        </p:nvSpPr>
        <p:spPr/>
        <p:txBody>
          <a:bodyPr/>
          <a:lstStyle/>
          <a:p>
            <a:fld id="{FBE9E6AF-D341-4BD6-906A-EC4755E66504}" type="slidenum">
              <a:rPr lang="es-CO" smtClean="0"/>
              <a:t>2</a:t>
            </a:fld>
            <a:endParaRPr lang="es-CO" dirty="0"/>
          </a:p>
        </p:txBody>
      </p:sp>
    </p:spTree>
    <p:extLst>
      <p:ext uri="{BB962C8B-B14F-4D97-AF65-F5344CB8AC3E}">
        <p14:creationId xmlns:p14="http://schemas.microsoft.com/office/powerpoint/2010/main" val="239271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310754277"/>
              </p:ext>
            </p:extLst>
          </p:nvPr>
        </p:nvGraphicFramePr>
        <p:xfrm>
          <a:off x="179512" y="0"/>
          <a:ext cx="8964488"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pPr>
              <a:defRPr/>
            </a:pPr>
            <a:fld id="{1827A821-8C74-4CA9-9CC4-E481364506B4}" type="datetime1">
              <a:rPr lang="es-CO" smtClean="0"/>
              <a:t>14/08/2012</a:t>
            </a:fld>
            <a:endParaRPr lang="es-CO"/>
          </a:p>
        </p:txBody>
      </p:sp>
      <p:sp>
        <p:nvSpPr>
          <p:cNvPr id="7" name="6 Marcador de pie de página"/>
          <p:cNvSpPr>
            <a:spLocks noGrp="1"/>
          </p:cNvSpPr>
          <p:nvPr>
            <p:ph type="ftr" sz="quarter" idx="11"/>
          </p:nvPr>
        </p:nvSpPr>
        <p:spPr/>
        <p:txBody>
          <a:bodyPr/>
          <a:lstStyle/>
          <a:p>
            <a:pPr>
              <a:defRPr/>
            </a:pPr>
            <a:r>
              <a:rPr lang="es-CO" smtClean="0"/>
              <a:t>Proyecto de Grado, Propuesta Metodológica para integración de Tic</a:t>
            </a:r>
            <a:endParaRPr lang="es-CO"/>
          </a:p>
        </p:txBody>
      </p:sp>
      <p:sp>
        <p:nvSpPr>
          <p:cNvPr id="6" name="5 Marcador de número de diapositiva"/>
          <p:cNvSpPr>
            <a:spLocks noGrp="1"/>
          </p:cNvSpPr>
          <p:nvPr>
            <p:ph type="sldNum" sz="quarter" idx="12"/>
          </p:nvPr>
        </p:nvSpPr>
        <p:spPr/>
        <p:txBody>
          <a:bodyPr/>
          <a:lstStyle/>
          <a:p>
            <a:pPr>
              <a:defRPr/>
            </a:pPr>
            <a:fld id="{870DA18A-3A7C-4529-8C55-506CC95B81FF}" type="slidenum">
              <a:rPr lang="es-CO"/>
              <a:pPr>
                <a:defRPr/>
              </a:pPr>
              <a:t>3</a:t>
            </a:fld>
            <a:endParaRPr lang="es-CO"/>
          </a:p>
        </p:txBody>
      </p:sp>
      <p:sp>
        <p:nvSpPr>
          <p:cNvPr id="2" name="1 Flecha izquierda y derecha"/>
          <p:cNvSpPr/>
          <p:nvPr/>
        </p:nvSpPr>
        <p:spPr>
          <a:xfrm>
            <a:off x="3563888" y="4797152"/>
            <a:ext cx="1512168" cy="64807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solidFill>
                  <a:srgbClr val="00B0F0"/>
                </a:solidFill>
              </a:rPr>
              <a:t>Referentes</a:t>
            </a:r>
            <a:endParaRPr lang="es-CO" sz="1600" dirty="0">
              <a:solidFill>
                <a:srgbClr val="00B0F0"/>
              </a:solidFill>
            </a:endParaRPr>
          </a:p>
        </p:txBody>
      </p:sp>
      <p:sp>
        <p:nvSpPr>
          <p:cNvPr id="8" name="7 Flecha izquierda y derecha"/>
          <p:cNvSpPr/>
          <p:nvPr/>
        </p:nvSpPr>
        <p:spPr>
          <a:xfrm>
            <a:off x="3923928" y="3284984"/>
            <a:ext cx="1304528"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solidFill>
                  <a:srgbClr val="00B0F0"/>
                </a:solidFill>
              </a:rPr>
              <a:t>Conceptos</a:t>
            </a:r>
            <a:r>
              <a:rPr lang="es-CO" sz="1400" dirty="0" smtClean="0"/>
              <a:t> </a:t>
            </a:r>
            <a:endParaRPr lang="es-CO" sz="1400" dirty="0"/>
          </a:p>
        </p:txBody>
      </p:sp>
    </p:spTree>
    <p:extLst>
      <p:ext uri="{BB962C8B-B14F-4D97-AF65-F5344CB8AC3E}">
        <p14:creationId xmlns:p14="http://schemas.microsoft.com/office/powerpoint/2010/main" val="138201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688047805"/>
              </p:ext>
            </p:extLst>
          </p:nvPr>
        </p:nvGraphicFramePr>
        <p:xfrm>
          <a:off x="179512" y="0"/>
          <a:ext cx="8964488"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pPr>
              <a:defRPr/>
            </a:pPr>
            <a:fld id="{1827A821-8C74-4CA9-9CC4-E481364506B4}" type="datetime1">
              <a:rPr lang="es-CO" smtClean="0"/>
              <a:t>14/08/2012</a:t>
            </a:fld>
            <a:endParaRPr lang="es-CO"/>
          </a:p>
        </p:txBody>
      </p:sp>
      <p:sp>
        <p:nvSpPr>
          <p:cNvPr id="7" name="6 Marcador de pie de página"/>
          <p:cNvSpPr>
            <a:spLocks noGrp="1"/>
          </p:cNvSpPr>
          <p:nvPr>
            <p:ph type="ftr" sz="quarter" idx="11"/>
          </p:nvPr>
        </p:nvSpPr>
        <p:spPr/>
        <p:txBody>
          <a:bodyPr/>
          <a:lstStyle/>
          <a:p>
            <a:pPr>
              <a:defRPr/>
            </a:pPr>
            <a:r>
              <a:rPr lang="es-CO" smtClean="0"/>
              <a:t>Proyecto de Grado, Propuesta Metodológica para integración de Tic</a:t>
            </a:r>
            <a:endParaRPr lang="es-CO"/>
          </a:p>
        </p:txBody>
      </p:sp>
      <p:sp>
        <p:nvSpPr>
          <p:cNvPr id="6" name="5 Marcador de número de diapositiva"/>
          <p:cNvSpPr>
            <a:spLocks noGrp="1"/>
          </p:cNvSpPr>
          <p:nvPr>
            <p:ph type="sldNum" sz="quarter" idx="12"/>
          </p:nvPr>
        </p:nvSpPr>
        <p:spPr/>
        <p:txBody>
          <a:bodyPr/>
          <a:lstStyle/>
          <a:p>
            <a:pPr>
              <a:defRPr/>
            </a:pPr>
            <a:fld id="{870DA18A-3A7C-4529-8C55-506CC95B81FF}" type="slidenum">
              <a:rPr lang="es-CO"/>
              <a:pPr>
                <a:defRPr/>
              </a:pPr>
              <a:t>4</a:t>
            </a:fld>
            <a:endParaRPr lang="es-CO"/>
          </a:p>
        </p:txBody>
      </p:sp>
    </p:spTree>
    <p:extLst>
      <p:ext uri="{BB962C8B-B14F-4D97-AF65-F5344CB8AC3E}">
        <p14:creationId xmlns:p14="http://schemas.microsoft.com/office/powerpoint/2010/main" val="428540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a:xfrm>
            <a:off x="457200" y="1"/>
            <a:ext cx="8229600" cy="476672"/>
          </a:xfrm>
        </p:spPr>
        <p:txBody>
          <a:bodyPr>
            <a:normAutofit fontScale="90000"/>
          </a:bodyPr>
          <a:lstStyle/>
          <a:p>
            <a:pPr algn="ctr" eaLnBrk="1" hangingPunct="1"/>
            <a:r>
              <a:rPr lang="es-CO" dirty="0" smtClean="0"/>
              <a:t>OBJETIVOS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14001623"/>
              </p:ext>
            </p:extLst>
          </p:nvPr>
        </p:nvGraphicFramePr>
        <p:xfrm>
          <a:off x="251520" y="764704"/>
          <a:ext cx="8723312" cy="4896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pPr>
              <a:defRPr/>
            </a:pPr>
            <a:fld id="{BA474BDA-2AAC-4046-AEB9-3103105AFA14}" type="datetime1">
              <a:rPr lang="es-CO" smtClean="0"/>
              <a:t>14/08/2012</a:t>
            </a:fld>
            <a:endParaRPr lang="es-CO"/>
          </a:p>
        </p:txBody>
      </p:sp>
      <p:sp>
        <p:nvSpPr>
          <p:cNvPr id="7" name="6 Marcador de pie de página"/>
          <p:cNvSpPr>
            <a:spLocks noGrp="1"/>
          </p:cNvSpPr>
          <p:nvPr>
            <p:ph type="ftr" sz="quarter" idx="11"/>
          </p:nvPr>
        </p:nvSpPr>
        <p:spPr/>
        <p:txBody>
          <a:bodyPr/>
          <a:lstStyle/>
          <a:p>
            <a:pPr>
              <a:defRPr/>
            </a:pPr>
            <a:r>
              <a:rPr lang="es-CO" smtClean="0"/>
              <a:t>Proyecto de Grado, Propuesta Metodológica para integración de Tic</a:t>
            </a:r>
            <a:endParaRPr lang="es-CO"/>
          </a:p>
        </p:txBody>
      </p:sp>
      <p:sp>
        <p:nvSpPr>
          <p:cNvPr id="6" name="5 Marcador de número de diapositiva"/>
          <p:cNvSpPr>
            <a:spLocks noGrp="1"/>
          </p:cNvSpPr>
          <p:nvPr>
            <p:ph type="sldNum" sz="quarter" idx="12"/>
          </p:nvPr>
        </p:nvSpPr>
        <p:spPr/>
        <p:txBody>
          <a:bodyPr/>
          <a:lstStyle/>
          <a:p>
            <a:pPr>
              <a:defRPr/>
            </a:pPr>
            <a:fld id="{28483477-AB9E-492F-B934-1486E7DBAC5B}" type="slidenum">
              <a:rPr lang="es-CO"/>
              <a:pPr>
                <a:defRPr/>
              </a:pPr>
              <a:t>5</a:t>
            </a:fld>
            <a:endParaRPr lang="es-CO"/>
          </a:p>
        </p:txBody>
      </p:sp>
    </p:spTree>
    <p:extLst>
      <p:ext uri="{BB962C8B-B14F-4D97-AF65-F5344CB8AC3E}">
        <p14:creationId xmlns:p14="http://schemas.microsoft.com/office/powerpoint/2010/main" val="4285505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4705"/>
            <a:ext cx="9036496" cy="583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Título"/>
          <p:cNvSpPr>
            <a:spLocks noGrp="1"/>
          </p:cNvSpPr>
          <p:nvPr>
            <p:ph type="title"/>
          </p:nvPr>
        </p:nvSpPr>
        <p:spPr/>
        <p:txBody>
          <a:bodyPr/>
          <a:lstStyle/>
          <a:p>
            <a:pPr algn="ctr"/>
            <a:r>
              <a:rPr lang="es-CO" dirty="0" smtClean="0"/>
              <a:t>MODELO propuesto</a:t>
            </a:r>
            <a:endParaRPr lang="es-CO" dirty="0"/>
          </a:p>
        </p:txBody>
      </p:sp>
      <p:sp>
        <p:nvSpPr>
          <p:cNvPr id="2" name="1 Marcador de fecha"/>
          <p:cNvSpPr>
            <a:spLocks noGrp="1"/>
          </p:cNvSpPr>
          <p:nvPr>
            <p:ph type="dt" sz="half" idx="10"/>
          </p:nvPr>
        </p:nvSpPr>
        <p:spPr/>
        <p:txBody>
          <a:bodyPr/>
          <a:lstStyle/>
          <a:p>
            <a:fld id="{1EF971EE-531D-4C7A-903B-9D24CD7442B5}" type="datetime1">
              <a:rPr lang="es-CO" smtClean="0"/>
              <a:t>14/08/2012</a:t>
            </a:fld>
            <a:endParaRPr lang="es-CO" dirty="0"/>
          </a:p>
        </p:txBody>
      </p:sp>
      <p:sp>
        <p:nvSpPr>
          <p:cNvPr id="3" name="2 Marcador de pie de página"/>
          <p:cNvSpPr>
            <a:spLocks noGrp="1"/>
          </p:cNvSpPr>
          <p:nvPr>
            <p:ph type="ftr" sz="quarter" idx="11"/>
          </p:nvPr>
        </p:nvSpPr>
        <p:spPr/>
        <p:txBody>
          <a:bodyPr/>
          <a:lstStyle/>
          <a:p>
            <a:r>
              <a:rPr lang="es-CO" smtClean="0"/>
              <a:t>Proyecto de Grado, Propuesta Metodológica para integración de Tic</a:t>
            </a:r>
            <a:endParaRPr lang="es-CO" dirty="0"/>
          </a:p>
        </p:txBody>
      </p:sp>
      <p:sp>
        <p:nvSpPr>
          <p:cNvPr id="4" name="3 Marcador de número de diapositiva"/>
          <p:cNvSpPr>
            <a:spLocks noGrp="1"/>
          </p:cNvSpPr>
          <p:nvPr>
            <p:ph type="sldNum" sz="quarter" idx="12"/>
          </p:nvPr>
        </p:nvSpPr>
        <p:spPr/>
        <p:txBody>
          <a:bodyPr/>
          <a:lstStyle/>
          <a:p>
            <a:fld id="{FBE9E6AF-D341-4BD6-906A-EC4755E66504}" type="slidenum">
              <a:rPr lang="es-CO" smtClean="0"/>
              <a:t>6</a:t>
            </a:fld>
            <a:endParaRPr lang="es-CO" dirty="0"/>
          </a:p>
        </p:txBody>
      </p:sp>
    </p:spTree>
    <p:extLst>
      <p:ext uri="{BB962C8B-B14F-4D97-AF65-F5344CB8AC3E}">
        <p14:creationId xmlns:p14="http://schemas.microsoft.com/office/powerpoint/2010/main" val="3332184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sz="half" idx="1"/>
          </p:nvPr>
        </p:nvSpPr>
        <p:spPr>
          <a:xfrm>
            <a:off x="539552" y="2204864"/>
            <a:ext cx="7848872" cy="2808312"/>
          </a:xfrm>
        </p:spPr>
        <p:txBody>
          <a:bodyPr>
            <a:normAutofit fontScale="92500" lnSpcReduction="20000"/>
          </a:bodyPr>
          <a:lstStyle/>
          <a:p>
            <a:endParaRPr lang="es-CO" dirty="0"/>
          </a:p>
          <a:p>
            <a:pPr marL="342900" indent="-342900">
              <a:buFont typeface="+mj-lt"/>
              <a:buAutoNum type="arabicPeriod"/>
            </a:pPr>
            <a:r>
              <a:rPr lang="es-CO" dirty="0"/>
              <a:t>A</a:t>
            </a:r>
            <a:r>
              <a:rPr lang="es-CO" dirty="0" smtClean="0"/>
              <a:t>usencia de políticas, lineamientos para la incorporación de Tic</a:t>
            </a:r>
          </a:p>
          <a:p>
            <a:pPr marL="342900" indent="-342900">
              <a:buFont typeface="+mj-lt"/>
              <a:buAutoNum type="arabicPeriod"/>
            </a:pPr>
            <a:r>
              <a:rPr lang="es-CO" dirty="0" smtClean="0"/>
              <a:t>Falencias de formación en competencias Tic de los docentes</a:t>
            </a:r>
          </a:p>
          <a:p>
            <a:pPr marL="342900" indent="-342900">
              <a:buFont typeface="+mj-lt"/>
              <a:buAutoNum type="arabicPeriod"/>
            </a:pPr>
            <a:r>
              <a:rPr lang="es-CO" dirty="0" smtClean="0"/>
              <a:t>Falta de unidad de criterios en la forma de asumir las actividades escolares</a:t>
            </a:r>
          </a:p>
          <a:p>
            <a:endParaRPr lang="es-CO" dirty="0"/>
          </a:p>
        </p:txBody>
      </p:sp>
      <p:pic>
        <p:nvPicPr>
          <p:cNvPr id="12" name="11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1560" y="476672"/>
            <a:ext cx="2143447" cy="144016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2 Marcador de fecha"/>
          <p:cNvSpPr>
            <a:spLocks noGrp="1"/>
          </p:cNvSpPr>
          <p:nvPr>
            <p:ph type="dt" sz="half" idx="10"/>
          </p:nvPr>
        </p:nvSpPr>
        <p:spPr/>
        <p:txBody>
          <a:bodyPr/>
          <a:lstStyle/>
          <a:p>
            <a:fld id="{F97A637C-3777-4C67-9D03-7C230A26E556}" type="datetime1">
              <a:rPr lang="es-CO" smtClean="0"/>
              <a:t>14/08/2012</a:t>
            </a:fld>
            <a:endParaRPr lang="es-CO" dirty="0"/>
          </a:p>
        </p:txBody>
      </p:sp>
      <p:sp>
        <p:nvSpPr>
          <p:cNvPr id="4" name="3 Marcador de pie de página"/>
          <p:cNvSpPr>
            <a:spLocks noGrp="1"/>
          </p:cNvSpPr>
          <p:nvPr>
            <p:ph type="ftr" sz="quarter" idx="11"/>
          </p:nvPr>
        </p:nvSpPr>
        <p:spPr/>
        <p:txBody>
          <a:bodyPr/>
          <a:lstStyle/>
          <a:p>
            <a:r>
              <a:rPr lang="es-CO" smtClean="0"/>
              <a:t>Proyecto de Grado, Propuesta Metodológica para integración de Tic</a:t>
            </a:r>
            <a:endParaRPr lang="es-CO" dirty="0"/>
          </a:p>
        </p:txBody>
      </p:sp>
      <p:sp>
        <p:nvSpPr>
          <p:cNvPr id="5" name="4 Marcador de número de diapositiva"/>
          <p:cNvSpPr>
            <a:spLocks noGrp="1"/>
          </p:cNvSpPr>
          <p:nvPr>
            <p:ph type="sldNum" sz="quarter" idx="12"/>
          </p:nvPr>
        </p:nvSpPr>
        <p:spPr/>
        <p:txBody>
          <a:bodyPr/>
          <a:lstStyle/>
          <a:p>
            <a:fld id="{FBE9E6AF-D341-4BD6-906A-EC4755E66504}" type="slidenum">
              <a:rPr lang="es-CO" smtClean="0"/>
              <a:t>7</a:t>
            </a:fld>
            <a:endParaRPr lang="es-CO" dirty="0"/>
          </a:p>
        </p:txBody>
      </p:sp>
      <p:sp>
        <p:nvSpPr>
          <p:cNvPr id="7" name="6 Título"/>
          <p:cNvSpPr>
            <a:spLocks noGrp="1"/>
          </p:cNvSpPr>
          <p:nvPr>
            <p:ph type="title"/>
          </p:nvPr>
        </p:nvSpPr>
        <p:spPr>
          <a:xfrm>
            <a:off x="2915816" y="408372"/>
            <a:ext cx="5770984" cy="1039427"/>
          </a:xfrm>
        </p:spPr>
        <p:txBody>
          <a:bodyPr/>
          <a:lstStyle/>
          <a:p>
            <a:pPr algn="ctr"/>
            <a:r>
              <a:rPr lang="es-CO" dirty="0" smtClean="0"/>
              <a:t>¿Qué intervenir?</a:t>
            </a:r>
            <a:endParaRPr lang="es-CO" dirty="0"/>
          </a:p>
        </p:txBody>
      </p:sp>
      <p:pic>
        <p:nvPicPr>
          <p:cNvPr id="8" name="3 Marcador de contenido">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5171345"/>
            <a:ext cx="900100" cy="792088"/>
          </a:xfrm>
          <a:prstGeom prst="rect">
            <a:avLst/>
          </a:prstGeom>
        </p:spPr>
      </p:pic>
    </p:spTree>
    <p:extLst>
      <p:ext uri="{BB962C8B-B14F-4D97-AF65-F5344CB8AC3E}">
        <p14:creationId xmlns:p14="http://schemas.microsoft.com/office/powerpoint/2010/main" val="1835451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z="2000" dirty="0" smtClean="0"/>
              <a:t>¿CÓMO intervenir?</a:t>
            </a:r>
            <a:br>
              <a:rPr lang="es-CO" sz="2000" dirty="0" smtClean="0"/>
            </a:br>
            <a:endParaRPr lang="es-CO" sz="2000"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783255188"/>
              </p:ext>
            </p:extLst>
          </p:nvPr>
        </p:nvGraphicFramePr>
        <p:xfrm>
          <a:off x="107504" y="692696"/>
          <a:ext cx="9036495"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fld id="{F8375327-657A-4D65-92D3-2EAE411E9C89}" type="datetime1">
              <a:rPr lang="es-CO" smtClean="0"/>
              <a:t>14/08/2012</a:t>
            </a:fld>
            <a:endParaRPr lang="es-CO" dirty="0"/>
          </a:p>
        </p:txBody>
      </p:sp>
      <p:sp>
        <p:nvSpPr>
          <p:cNvPr id="5" name="4 Marcador de pie de página"/>
          <p:cNvSpPr>
            <a:spLocks noGrp="1"/>
          </p:cNvSpPr>
          <p:nvPr>
            <p:ph type="ftr" sz="quarter" idx="11"/>
          </p:nvPr>
        </p:nvSpPr>
        <p:spPr/>
        <p:txBody>
          <a:bodyPr/>
          <a:lstStyle/>
          <a:p>
            <a:r>
              <a:rPr lang="es-CO" smtClean="0"/>
              <a:t>Proyecto de Grado, Propuesta Metodológica para integración de Tic</a:t>
            </a:r>
            <a:endParaRPr lang="es-CO" dirty="0"/>
          </a:p>
        </p:txBody>
      </p:sp>
      <p:sp>
        <p:nvSpPr>
          <p:cNvPr id="6" name="5 Marcador de número de diapositiva"/>
          <p:cNvSpPr>
            <a:spLocks noGrp="1"/>
          </p:cNvSpPr>
          <p:nvPr>
            <p:ph type="sldNum" sz="quarter" idx="12"/>
          </p:nvPr>
        </p:nvSpPr>
        <p:spPr/>
        <p:txBody>
          <a:bodyPr/>
          <a:lstStyle/>
          <a:p>
            <a:fld id="{FBE9E6AF-D341-4BD6-906A-EC4755E66504}" type="slidenum">
              <a:rPr lang="es-CO" smtClean="0"/>
              <a:t>8</a:t>
            </a:fld>
            <a:endParaRPr lang="es-CO" dirty="0"/>
          </a:p>
        </p:txBody>
      </p:sp>
    </p:spTree>
    <p:extLst>
      <p:ext uri="{BB962C8B-B14F-4D97-AF65-F5344CB8AC3E}">
        <p14:creationId xmlns:p14="http://schemas.microsoft.com/office/powerpoint/2010/main" val="2432544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332656"/>
            <a:ext cx="8424936" cy="4837524"/>
          </a:xfrm>
        </p:spPr>
      </p:pic>
      <p:sp>
        <p:nvSpPr>
          <p:cNvPr id="5" name="4 Título"/>
          <p:cNvSpPr>
            <a:spLocks noGrp="1"/>
          </p:cNvSpPr>
          <p:nvPr>
            <p:ph type="title"/>
          </p:nvPr>
        </p:nvSpPr>
        <p:spPr>
          <a:xfrm>
            <a:off x="899592" y="2276872"/>
            <a:ext cx="7632848" cy="864096"/>
          </a:xfrm>
        </p:spPr>
        <p:txBody>
          <a:bodyPr/>
          <a:lstStyle/>
          <a:p>
            <a:pPr algn="ctr"/>
            <a:r>
              <a:rPr lang="es-CO" dirty="0" smtClean="0">
                <a:solidFill>
                  <a:srgbClr val="FF0000"/>
                </a:solidFill>
              </a:rPr>
              <a:t>Base de datos para la generación del plan de estudios integrado</a:t>
            </a:r>
            <a:endParaRPr lang="es-CO" dirty="0">
              <a:solidFill>
                <a:srgbClr val="FF0000"/>
              </a:solidFill>
            </a:endParaRPr>
          </a:p>
        </p:txBody>
      </p:sp>
      <p:sp>
        <p:nvSpPr>
          <p:cNvPr id="2" name="1 Marcador de fecha"/>
          <p:cNvSpPr>
            <a:spLocks noGrp="1"/>
          </p:cNvSpPr>
          <p:nvPr>
            <p:ph type="dt" sz="half" idx="10"/>
          </p:nvPr>
        </p:nvSpPr>
        <p:spPr/>
        <p:txBody>
          <a:bodyPr/>
          <a:lstStyle/>
          <a:p>
            <a:fld id="{236B5418-7308-46B8-977D-28BB8A598F56}" type="datetime1">
              <a:rPr lang="es-CO" smtClean="0"/>
              <a:t>14/08/2012</a:t>
            </a:fld>
            <a:endParaRPr lang="es-CO" dirty="0"/>
          </a:p>
        </p:txBody>
      </p:sp>
      <p:sp>
        <p:nvSpPr>
          <p:cNvPr id="3" name="2 Marcador de pie de página"/>
          <p:cNvSpPr>
            <a:spLocks noGrp="1"/>
          </p:cNvSpPr>
          <p:nvPr>
            <p:ph type="ftr" sz="quarter" idx="11"/>
          </p:nvPr>
        </p:nvSpPr>
        <p:spPr/>
        <p:txBody>
          <a:bodyPr/>
          <a:lstStyle/>
          <a:p>
            <a:r>
              <a:rPr lang="es-CO" smtClean="0"/>
              <a:t>Proyecto de Grado, Propuesta Metodológica para integración de Tic</a:t>
            </a:r>
            <a:endParaRPr lang="es-CO" dirty="0"/>
          </a:p>
        </p:txBody>
      </p:sp>
      <p:sp>
        <p:nvSpPr>
          <p:cNvPr id="4" name="3 Marcador de número de diapositiva"/>
          <p:cNvSpPr>
            <a:spLocks noGrp="1"/>
          </p:cNvSpPr>
          <p:nvPr>
            <p:ph type="sldNum" sz="quarter" idx="12"/>
          </p:nvPr>
        </p:nvSpPr>
        <p:spPr/>
        <p:txBody>
          <a:bodyPr/>
          <a:lstStyle/>
          <a:p>
            <a:fld id="{FBE9E6AF-D341-4BD6-906A-EC4755E66504}" type="slidenum">
              <a:rPr lang="es-CO" smtClean="0"/>
              <a:t>9</a:t>
            </a:fld>
            <a:endParaRPr lang="es-CO" dirty="0"/>
          </a:p>
        </p:txBody>
      </p:sp>
      <p:pic>
        <p:nvPicPr>
          <p:cNvPr id="8" name="3 Marcador de contenido">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5171345"/>
            <a:ext cx="900100" cy="792088"/>
          </a:xfrm>
          <a:prstGeom prst="rect">
            <a:avLst/>
          </a:prstGeom>
        </p:spPr>
      </p:pic>
    </p:spTree>
    <p:extLst>
      <p:ext uri="{BB962C8B-B14F-4D97-AF65-F5344CB8AC3E}">
        <p14:creationId xmlns:p14="http://schemas.microsoft.com/office/powerpoint/2010/main" val="33711810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298</TotalTime>
  <Words>1356</Words>
  <Application>Microsoft Office PowerPoint</Application>
  <PresentationFormat>Presentación en pantalla (4:3)</PresentationFormat>
  <Paragraphs>125</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Ángulos</vt:lpstr>
      <vt:lpstr>DISEÑO DE UNA PROPUESTA METODOLÓGICA PARA INTEGRAR LAS TIC EN EL CURRÍCULO DE LA INSTITUCIÓN EDUCATIVA NIÑA MARÍA DE CALOTO CAUCA</vt:lpstr>
      <vt:lpstr>PROBLEMAS DE LAS TIC EN LA EDUCACIÓN </vt:lpstr>
      <vt:lpstr>Presentación de PowerPoint</vt:lpstr>
      <vt:lpstr>Presentación de PowerPoint</vt:lpstr>
      <vt:lpstr>OBJETIVOS</vt:lpstr>
      <vt:lpstr>MODELO propuesto</vt:lpstr>
      <vt:lpstr>¿Qué intervenir?</vt:lpstr>
      <vt:lpstr>¿CÓMO intervenir? </vt:lpstr>
      <vt:lpstr>Base de datos para la generación del plan de estudios integrado</vt:lpstr>
      <vt:lpstr>Presentación de PowerPoint</vt:lpstr>
      <vt:lpstr>Hipótesis</vt:lpstr>
      <vt:lpstr>CONCLUSIONES  </vt:lpstr>
      <vt:lpstr>RECOMENDACIONES  </vt:lpstr>
      <vt:lpstr>MUCHAS GRACIAS</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una propuesta metodológica PARA INTEGRAR LAS TIC EN el currículo de LA INSTITUCIÓN EDUCATIVA NIÑA MARÍA DE CALOTO CAUCA</dc:title>
  <dc:creator>Luffi</dc:creator>
  <cp:lastModifiedBy>Luffi</cp:lastModifiedBy>
  <cp:revision>27</cp:revision>
  <dcterms:created xsi:type="dcterms:W3CDTF">2012-07-18T20:17:12Z</dcterms:created>
  <dcterms:modified xsi:type="dcterms:W3CDTF">2012-08-14T22:01:39Z</dcterms:modified>
</cp:coreProperties>
</file>